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10440000" cx="7560000"/>
  <p:notesSz cx="6858000" cy="9144000"/>
  <p:embeddedFontLst>
    <p:embeddedFont>
      <p:font typeface="Montserrat SemiBold"/>
      <p:regular r:id="rId15"/>
      <p:bold r:id="rId16"/>
      <p:italic r:id="rId17"/>
      <p:boldItalic r:id="rId18"/>
    </p:embeddedFont>
    <p:embeddedFont>
      <p:font typeface="Montserrat"/>
      <p:regular r:id="rId19"/>
      <p:bold r:id="rId20"/>
      <p:italic r:id="rId21"/>
      <p:boldItalic r:id="rId22"/>
    </p:embeddedFont>
    <p:embeddedFont>
      <p:font typeface="Montserrat Medium"/>
      <p:regular r:id="rId23"/>
      <p:bold r:id="rId24"/>
      <p:italic r:id="rId25"/>
      <p:boldItalic r:id="rId26"/>
    </p:embeddedFont>
    <p:embeddedFont>
      <p:font typeface="Century Gothic"/>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34">
          <p15:clr>
            <a:srgbClr val="A4A3A4"/>
          </p15:clr>
        </p15:guide>
        <p15:guide id="2" pos="2381">
          <p15:clr>
            <a:srgbClr val="A4A3A4"/>
          </p15:clr>
        </p15:guide>
        <p15:guide id="3" orient="horz" pos="6406">
          <p15:clr>
            <a:srgbClr val="9AA0A6"/>
          </p15:clr>
        </p15:guide>
        <p15:guide id="4" pos="4649">
          <p15:clr>
            <a:srgbClr val="9AA0A6"/>
          </p15:clr>
        </p15:guide>
        <p15:guide id="5" pos="397">
          <p15:clr>
            <a:srgbClr val="9AA0A6"/>
          </p15:clr>
        </p15:guide>
        <p15:guide id="6" orient="horz" pos="1443">
          <p15:clr>
            <a:srgbClr val="9AA0A6"/>
          </p15:clr>
        </p15:guide>
      </p15:sldGuideLst>
    </p:ext>
    <p:ext uri="http://customooxmlschemas.google.com/">
      <go:slidesCustomData xmlns:go="http://customooxmlschemas.google.com/" r:id="rId31" roundtripDataSignature="AMtx7mjHL+IZTyEAsIsqn7FkxhuSvGl+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62A981C-DDF1-412D-8B58-250B3458058B}">
  <a:tblStyle styleId="{262A981C-DDF1-412D-8B58-250B3458058B}" styleName="Table_0">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34" orient="horz"/>
        <p:guide pos="2381"/>
        <p:guide pos="6406" orient="horz"/>
        <p:guide pos="4649"/>
        <p:guide pos="397"/>
        <p:guide pos="1443"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fntdata"/><Relationship Id="rId22" Type="http://schemas.openxmlformats.org/officeDocument/2006/relationships/font" Target="fonts/Montserrat-boldItalic.fntdata"/><Relationship Id="rId21" Type="http://schemas.openxmlformats.org/officeDocument/2006/relationships/font" Target="fonts/Montserrat-italic.fntdata"/><Relationship Id="rId24" Type="http://schemas.openxmlformats.org/officeDocument/2006/relationships/font" Target="fonts/MontserratMedium-bold.fntdata"/><Relationship Id="rId23" Type="http://schemas.openxmlformats.org/officeDocument/2006/relationships/font" Target="fonts/Montserrat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Medium-boldItalic.fntdata"/><Relationship Id="rId25" Type="http://schemas.openxmlformats.org/officeDocument/2006/relationships/font" Target="fonts/MontserratMedium-italic.fntdata"/><Relationship Id="rId28" Type="http://schemas.openxmlformats.org/officeDocument/2006/relationships/font" Target="fonts/CenturyGothic-bold.fntdata"/><Relationship Id="rId27" Type="http://schemas.openxmlformats.org/officeDocument/2006/relationships/font" Target="fonts/CenturyGothic-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enturyGothic-italic.fntdata"/><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CenturyGothic-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font" Target="fonts/MontserratSemiBold-regular.fntdata"/><Relationship Id="rId14" Type="http://schemas.openxmlformats.org/officeDocument/2006/relationships/slide" Target="slides/slide8.xml"/><Relationship Id="rId17" Type="http://schemas.openxmlformats.org/officeDocument/2006/relationships/font" Target="fonts/MontserratSemiBold-italic.fntdata"/><Relationship Id="rId16" Type="http://schemas.openxmlformats.org/officeDocument/2006/relationships/font" Target="fonts/MontserratSemiBold-bold.fntdata"/><Relationship Id="rId19" Type="http://schemas.openxmlformats.org/officeDocument/2006/relationships/font" Target="fonts/Montserrat-regular.fntdata"/><Relationship Id="rId18" Type="http://schemas.openxmlformats.org/officeDocument/2006/relationships/font" Target="fonts/MontserratSemiBold-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87788" y="685800"/>
            <a:ext cx="2483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2187766" y="685800"/>
            <a:ext cx="2483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p:nvPr>
            <p:ph idx="2" type="sldImg"/>
          </p:nvPr>
        </p:nvSpPr>
        <p:spPr>
          <a:xfrm>
            <a:off x="2187766" y="685800"/>
            <a:ext cx="2483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p:nvPr>
            <p:ph idx="2" type="sldImg"/>
          </p:nvPr>
        </p:nvSpPr>
        <p:spPr>
          <a:xfrm>
            <a:off x="2187788" y="685800"/>
            <a:ext cx="2483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4:notes"/>
          <p:cNvSpPr/>
          <p:nvPr>
            <p:ph idx="2" type="sldImg"/>
          </p:nvPr>
        </p:nvSpPr>
        <p:spPr>
          <a:xfrm>
            <a:off x="2187766" y="685800"/>
            <a:ext cx="2483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2187766" y="685800"/>
            <a:ext cx="2483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p:nvPr>
            <p:ph idx="2" type="sldImg"/>
          </p:nvPr>
        </p:nvSpPr>
        <p:spPr>
          <a:xfrm>
            <a:off x="2187766" y="685800"/>
            <a:ext cx="2483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p:nvPr>
            <p:ph idx="2" type="sldImg"/>
          </p:nvPr>
        </p:nvSpPr>
        <p:spPr>
          <a:xfrm>
            <a:off x="2187766" y="685800"/>
            <a:ext cx="2483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p:nvPr>
            <p:ph idx="2" type="sldImg"/>
          </p:nvPr>
        </p:nvSpPr>
        <p:spPr>
          <a:xfrm>
            <a:off x="2187766" y="685800"/>
            <a:ext cx="2483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0"/>
          <p:cNvSpPr txBox="1"/>
          <p:nvPr>
            <p:ph type="ctrTitle"/>
          </p:nvPr>
        </p:nvSpPr>
        <p:spPr>
          <a:xfrm>
            <a:off x="257712" y="1511298"/>
            <a:ext cx="7044600" cy="416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0"/>
          <p:cNvSpPr txBox="1"/>
          <p:nvPr>
            <p:ph idx="1" type="subTitle"/>
          </p:nvPr>
        </p:nvSpPr>
        <p:spPr>
          <a:xfrm>
            <a:off x="257705" y="5752555"/>
            <a:ext cx="7044600" cy="1608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0"/>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9"/>
          <p:cNvSpPr txBox="1"/>
          <p:nvPr>
            <p:ph idx="1" type="body"/>
          </p:nvPr>
        </p:nvSpPr>
        <p:spPr>
          <a:xfrm>
            <a:off x="257705" y="8586994"/>
            <a:ext cx="4959600" cy="12282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19"/>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0"/>
          <p:cNvSpPr txBox="1"/>
          <p:nvPr>
            <p:ph hasCustomPrompt="1" type="title"/>
          </p:nvPr>
        </p:nvSpPr>
        <p:spPr>
          <a:xfrm>
            <a:off x="257705" y="2245153"/>
            <a:ext cx="7044600" cy="3985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2000"/>
              <a:buNone/>
              <a:defRPr sz="12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20"/>
          <p:cNvSpPr txBox="1"/>
          <p:nvPr>
            <p:ph idx="1" type="body"/>
          </p:nvPr>
        </p:nvSpPr>
        <p:spPr>
          <a:xfrm>
            <a:off x="257705" y="6398217"/>
            <a:ext cx="7044600" cy="26403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20"/>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11"/>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12"/>
          <p:cNvSpPr txBox="1"/>
          <p:nvPr>
            <p:ph type="title"/>
          </p:nvPr>
        </p:nvSpPr>
        <p:spPr>
          <a:xfrm>
            <a:off x="257705" y="4365680"/>
            <a:ext cx="7044600" cy="1708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7" name="Google Shape;17;p12"/>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13"/>
          <p:cNvSpPr txBox="1"/>
          <p:nvPr>
            <p:ph type="title"/>
          </p:nvPr>
        </p:nvSpPr>
        <p:spPr>
          <a:xfrm>
            <a:off x="257705" y="903288"/>
            <a:ext cx="7044600" cy="116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13"/>
          <p:cNvSpPr txBox="1"/>
          <p:nvPr>
            <p:ph idx="1" type="body"/>
          </p:nvPr>
        </p:nvSpPr>
        <p:spPr>
          <a:xfrm>
            <a:off x="257705" y="2339232"/>
            <a:ext cx="7044600" cy="6934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accent4"/>
              </a:buClr>
              <a:buSzPts val="1800"/>
              <a:buChar char="●"/>
              <a:defRPr/>
            </a:lvl1pPr>
            <a:lvl2pPr indent="-317500" lvl="1" marL="914400" algn="l">
              <a:lnSpc>
                <a:spcPct val="115000"/>
              </a:lnSpc>
              <a:spcBef>
                <a:spcPts val="1600"/>
              </a:spcBef>
              <a:spcAft>
                <a:spcPts val="0"/>
              </a:spcAft>
              <a:buClr>
                <a:schemeClr val="accent4"/>
              </a:buClr>
              <a:buSzPts val="1400"/>
              <a:buChar char="○"/>
              <a:defRPr/>
            </a:lvl2pPr>
            <a:lvl3pPr indent="-317500" lvl="2" marL="1371600" algn="l">
              <a:lnSpc>
                <a:spcPct val="115000"/>
              </a:lnSpc>
              <a:spcBef>
                <a:spcPts val="1600"/>
              </a:spcBef>
              <a:spcAft>
                <a:spcPts val="0"/>
              </a:spcAft>
              <a:buClr>
                <a:schemeClr val="accent4"/>
              </a:buClr>
              <a:buSzPts val="1400"/>
              <a:buChar char="■"/>
              <a:defRPr/>
            </a:lvl3pPr>
            <a:lvl4pPr indent="-317500" lvl="3" marL="1828800" algn="l">
              <a:lnSpc>
                <a:spcPct val="115000"/>
              </a:lnSpc>
              <a:spcBef>
                <a:spcPts val="1600"/>
              </a:spcBef>
              <a:spcAft>
                <a:spcPts val="0"/>
              </a:spcAft>
              <a:buClr>
                <a:schemeClr val="accent4"/>
              </a:buClr>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 name="Google Shape;21;p13"/>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27">
          <p15:clr>
            <a:srgbClr val="FA7B17"/>
          </p15:clr>
        </p15:guide>
        <p15:guide id="2" orient="horz" pos="227">
          <p15:clr>
            <a:srgbClr val="FA7B17"/>
          </p15:clr>
        </p15:guide>
        <p15:guide id="3" pos="4555">
          <p15:clr>
            <a:srgbClr val="FA7B17"/>
          </p15:clr>
        </p15:guide>
        <p15:guide id="4" orient="horz" pos="6350">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14"/>
          <p:cNvSpPr txBox="1"/>
          <p:nvPr>
            <p:ph type="title"/>
          </p:nvPr>
        </p:nvSpPr>
        <p:spPr>
          <a:xfrm>
            <a:off x="257705" y="903288"/>
            <a:ext cx="7044600" cy="116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14"/>
          <p:cNvSpPr txBox="1"/>
          <p:nvPr>
            <p:ph idx="1" type="body"/>
          </p:nvPr>
        </p:nvSpPr>
        <p:spPr>
          <a:xfrm>
            <a:off x="257705" y="2339232"/>
            <a:ext cx="3306900" cy="69345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accent4"/>
              </a:buClr>
              <a:buSzPts val="1400"/>
              <a:buChar char="●"/>
              <a:defRPr sz="1400"/>
            </a:lvl1pPr>
            <a:lvl2pPr indent="-304800" lvl="1" marL="914400" algn="l">
              <a:lnSpc>
                <a:spcPct val="115000"/>
              </a:lnSpc>
              <a:spcBef>
                <a:spcPts val="1600"/>
              </a:spcBef>
              <a:spcAft>
                <a:spcPts val="0"/>
              </a:spcAft>
              <a:buClr>
                <a:schemeClr val="accent4"/>
              </a:buClr>
              <a:buSzPts val="1200"/>
              <a:buChar char="○"/>
              <a:defRPr sz="1200"/>
            </a:lvl2pPr>
            <a:lvl3pPr indent="-304800" lvl="2" marL="1371600" algn="l">
              <a:lnSpc>
                <a:spcPct val="115000"/>
              </a:lnSpc>
              <a:spcBef>
                <a:spcPts val="1600"/>
              </a:spcBef>
              <a:spcAft>
                <a:spcPts val="0"/>
              </a:spcAft>
              <a:buClr>
                <a:srgbClr val="F38237"/>
              </a:buClr>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14"/>
          <p:cNvSpPr txBox="1"/>
          <p:nvPr>
            <p:ph idx="2" type="body"/>
          </p:nvPr>
        </p:nvSpPr>
        <p:spPr>
          <a:xfrm>
            <a:off x="3995291" y="2339232"/>
            <a:ext cx="3306900" cy="69345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14"/>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15"/>
          <p:cNvSpPr txBox="1"/>
          <p:nvPr>
            <p:ph type="title"/>
          </p:nvPr>
        </p:nvSpPr>
        <p:spPr>
          <a:xfrm>
            <a:off x="257705" y="903288"/>
            <a:ext cx="7044600" cy="116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15"/>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16"/>
          <p:cNvSpPr txBox="1"/>
          <p:nvPr>
            <p:ph type="title"/>
          </p:nvPr>
        </p:nvSpPr>
        <p:spPr>
          <a:xfrm>
            <a:off x="257705" y="1127727"/>
            <a:ext cx="2321700" cy="1533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16"/>
          <p:cNvSpPr txBox="1"/>
          <p:nvPr>
            <p:ph idx="1" type="body"/>
          </p:nvPr>
        </p:nvSpPr>
        <p:spPr>
          <a:xfrm>
            <a:off x="257705" y="2820535"/>
            <a:ext cx="2321700" cy="6453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16"/>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17"/>
          <p:cNvSpPr txBox="1"/>
          <p:nvPr>
            <p:ph type="title"/>
          </p:nvPr>
        </p:nvSpPr>
        <p:spPr>
          <a:xfrm>
            <a:off x="405325" y="913690"/>
            <a:ext cx="5264700" cy="830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17"/>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18"/>
          <p:cNvSpPr/>
          <p:nvPr/>
        </p:nvSpPr>
        <p:spPr>
          <a:xfrm>
            <a:off x="3780000" y="-254"/>
            <a:ext cx="3780000" cy="10440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18"/>
          <p:cNvSpPr txBox="1"/>
          <p:nvPr>
            <p:ph type="title"/>
          </p:nvPr>
        </p:nvSpPr>
        <p:spPr>
          <a:xfrm>
            <a:off x="219508" y="2503032"/>
            <a:ext cx="3344400" cy="3008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18"/>
          <p:cNvSpPr txBox="1"/>
          <p:nvPr>
            <p:ph idx="1" type="subTitle"/>
          </p:nvPr>
        </p:nvSpPr>
        <p:spPr>
          <a:xfrm>
            <a:off x="219508" y="5689531"/>
            <a:ext cx="3344400" cy="250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18"/>
          <p:cNvSpPr txBox="1"/>
          <p:nvPr>
            <p:ph idx="2" type="body"/>
          </p:nvPr>
        </p:nvSpPr>
        <p:spPr>
          <a:xfrm>
            <a:off x="4083839" y="1469689"/>
            <a:ext cx="3172200" cy="75000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18"/>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CEAF6"/>
        </a:solidFill>
      </p:bgPr>
    </p:bg>
    <p:spTree>
      <p:nvGrpSpPr>
        <p:cNvPr id="5" name="Shape 5"/>
        <p:cNvGrpSpPr/>
        <p:nvPr/>
      </p:nvGrpSpPr>
      <p:grpSpPr>
        <a:xfrm>
          <a:off x="0" y="0"/>
          <a:ext cx="0" cy="0"/>
          <a:chOff x="0" y="0"/>
          <a:chExt cx="0" cy="0"/>
        </a:xfrm>
      </p:grpSpPr>
      <p:sp>
        <p:nvSpPr>
          <p:cNvPr id="6" name="Google Shape;6;p9"/>
          <p:cNvSpPr txBox="1"/>
          <p:nvPr>
            <p:ph type="title"/>
          </p:nvPr>
        </p:nvSpPr>
        <p:spPr>
          <a:xfrm>
            <a:off x="257705" y="903288"/>
            <a:ext cx="7044600" cy="116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2D367A"/>
              </a:buClr>
              <a:buSzPts val="2800"/>
              <a:buFont typeface="Montserrat"/>
              <a:buNone/>
              <a:defRPr b="1" i="0" sz="2800" u="none" cap="none" strike="noStrike">
                <a:solidFill>
                  <a:srgbClr val="2D367A"/>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9"/>
          <p:cNvSpPr txBox="1"/>
          <p:nvPr>
            <p:ph idx="1" type="body"/>
          </p:nvPr>
        </p:nvSpPr>
        <p:spPr>
          <a:xfrm>
            <a:off x="257705" y="2339232"/>
            <a:ext cx="7044600" cy="6934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1pPr>
            <a:lvl2pPr indent="-317500" lvl="1" marL="9144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2pPr>
            <a:lvl3pPr indent="-317500" lvl="2" marL="13716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3pPr>
            <a:lvl4pPr indent="-317500" lvl="3" marL="18288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17500" lvl="5" marL="27432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6pPr>
            <a:lvl7pPr indent="-317500" lvl="6" marL="32004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7pPr>
            <a:lvl8pPr indent="-317500" lvl="7" marL="36576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8pPr>
            <a:lvl9pPr indent="-317500" lvl="8" marL="4114800" marR="0" rtl="0" algn="l">
              <a:lnSpc>
                <a:spcPct val="115000"/>
              </a:lnSpc>
              <a:spcBef>
                <a:spcPts val="1600"/>
              </a:spcBef>
              <a:spcAft>
                <a:spcPts val="160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9pPr>
          </a:lstStyle>
          <a:p/>
        </p:txBody>
      </p:sp>
      <p:sp>
        <p:nvSpPr>
          <p:cNvPr id="8" name="Google Shape;8;p9"/>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13">
          <p15:clr>
            <a:srgbClr val="EA4335"/>
          </p15:clr>
        </p15:guide>
        <p15:guide id="2" orient="horz" pos="113">
          <p15:clr>
            <a:srgbClr val="EA4335"/>
          </p15:clr>
        </p15:guide>
        <p15:guide id="3" pos="4649">
          <p15:clr>
            <a:srgbClr val="EA4335"/>
          </p15:clr>
        </p15:guide>
        <p15:guide id="4" orient="horz" pos="646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clubs.language-clubhouse.com/" TargetMode="External"/><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15.png"/></Relationships>
</file>

<file path=ppt/slides/_rels/slide2.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5.png"/><Relationship Id="rId13" Type="http://schemas.openxmlformats.org/officeDocument/2006/relationships/image" Target="../media/image14.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8.xml"/><Relationship Id="rId15" Type="http://schemas.openxmlformats.org/officeDocument/2006/relationships/image" Target="../media/image3.png"/><Relationship Id="rId14" Type="http://schemas.openxmlformats.org/officeDocument/2006/relationships/image" Target="../media/image6.png"/><Relationship Id="rId5" Type="http://schemas.openxmlformats.org/officeDocument/2006/relationships/slide" Target="/ppt/slides/slide5.xml"/><Relationship Id="rId6" Type="http://schemas.openxmlformats.org/officeDocument/2006/relationships/slide" Target="/ppt/slides/slide6.xml"/><Relationship Id="rId7" Type="http://schemas.openxmlformats.org/officeDocument/2006/relationships/slide" Target="/ppt/slides/slide7.xml"/><Relationship Id="rId8" Type="http://schemas.openxmlformats.org/officeDocument/2006/relationships/slide" Target="/ppt/slid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33.png"/><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39.png"/><Relationship Id="rId7"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youtube.com/watch?v=40CtdJj9QxQ" TargetMode="External"/><Relationship Id="rId4" Type="http://schemas.openxmlformats.org/officeDocument/2006/relationships/image" Target="../media/image21.jpg"/><Relationship Id="rId5"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32.png"/></Relationships>
</file>

<file path=ppt/slides/_rels/slide8.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mailto:%20becky@language-clubhouse.com" TargetMode="External"/><Relationship Id="rId4" Type="http://schemas.openxmlformats.org/officeDocument/2006/relationships/image" Target="../media/image28.png"/><Relationship Id="rId9" Type="http://schemas.openxmlformats.org/officeDocument/2006/relationships/image" Target="../media/image37.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8.png"/><Relationship Id="rId8"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nvSpPr>
        <p:spPr>
          <a:xfrm>
            <a:off x="1174950" y="2887150"/>
            <a:ext cx="5210100" cy="263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1" i="0" lang="en-GB" sz="4000" u="none" cap="none" strike="noStrike">
                <a:solidFill>
                  <a:srgbClr val="0072CE"/>
                </a:solidFill>
                <a:latin typeface="Century Gothic"/>
                <a:ea typeface="Century Gothic"/>
                <a:cs typeface="Century Gothic"/>
                <a:sym typeface="Century Gothic"/>
              </a:rPr>
              <a:t>Joyful International English Clubs</a:t>
            </a:r>
            <a:br>
              <a:rPr b="1" i="0" lang="en-GB" sz="2200" u="none" cap="none" strike="noStrike">
                <a:solidFill>
                  <a:srgbClr val="0072CE"/>
                </a:solidFill>
                <a:latin typeface="Century Gothic"/>
                <a:ea typeface="Century Gothic"/>
                <a:cs typeface="Century Gothic"/>
                <a:sym typeface="Century Gothic"/>
              </a:rPr>
            </a:br>
            <a:endParaRPr b="1" i="0" sz="2200" u="none" cap="none" strike="noStrike">
              <a:solidFill>
                <a:srgbClr val="0072CE"/>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500"/>
              <a:buFont typeface="Arial"/>
              <a:buNone/>
            </a:pPr>
            <a:r>
              <a:rPr b="0" i="0" lang="en-GB" sz="2500" u="none" cap="none" strike="noStrike">
                <a:solidFill>
                  <a:srgbClr val="0072CE"/>
                </a:solidFill>
                <a:latin typeface="Century Gothic"/>
                <a:ea typeface="Century Gothic"/>
                <a:cs typeface="Century Gothic"/>
                <a:sym typeface="Century Gothic"/>
              </a:rPr>
              <a:t>How to prepare</a:t>
            </a:r>
            <a:endParaRPr b="0" i="0" sz="2500" u="none" cap="none" strike="noStrike">
              <a:solidFill>
                <a:srgbClr val="0072CE"/>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500"/>
              <a:buFont typeface="Arial"/>
              <a:buNone/>
            </a:pPr>
            <a:r>
              <a:rPr b="0" i="0" lang="en-GB" sz="2500" u="none" cap="none" strike="noStrike">
                <a:solidFill>
                  <a:srgbClr val="0072CE"/>
                </a:solidFill>
                <a:latin typeface="Century Gothic"/>
                <a:ea typeface="Century Gothic"/>
                <a:cs typeface="Century Gothic"/>
                <a:sym typeface="Century Gothic"/>
              </a:rPr>
              <a:t>for the first trial class</a:t>
            </a:r>
            <a:endParaRPr b="0" i="0" sz="2500" u="none" cap="none" strike="noStrike">
              <a:solidFill>
                <a:srgbClr val="0072CE"/>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500"/>
              <a:buFont typeface="Arial"/>
              <a:buNone/>
            </a:pPr>
            <a:r>
              <a:t/>
            </a:r>
            <a:endParaRPr b="1" i="0" sz="3500" u="none" cap="none" strike="noStrike">
              <a:solidFill>
                <a:srgbClr val="0072CE"/>
              </a:solidFill>
              <a:latin typeface="Century Gothic"/>
              <a:ea typeface="Century Gothic"/>
              <a:cs typeface="Century Gothic"/>
              <a:sym typeface="Century Gothic"/>
            </a:endParaRPr>
          </a:p>
        </p:txBody>
      </p:sp>
      <p:sp>
        <p:nvSpPr>
          <p:cNvPr id="55" name="Google Shape;55;p1"/>
          <p:cNvSpPr txBox="1"/>
          <p:nvPr/>
        </p:nvSpPr>
        <p:spPr>
          <a:xfrm>
            <a:off x="1930950" y="8985950"/>
            <a:ext cx="3518100" cy="145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4ABE8C"/>
                </a:solidFill>
                <a:latin typeface="Century Gothic"/>
                <a:ea typeface="Century Gothic"/>
                <a:cs typeface="Century Gothic"/>
                <a:sym typeface="Century Gothic"/>
              </a:rPr>
              <a:t>prepared by Language Clubhouse</a:t>
            </a:r>
            <a:endParaRPr b="1" i="0" sz="1400" u="none" cap="none" strike="noStrike">
              <a:solidFill>
                <a:srgbClr val="4ABE8C"/>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ABE8C"/>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4ABE8C"/>
                </a:solidFill>
                <a:latin typeface="Century Gothic"/>
                <a:ea typeface="Century Gothic"/>
                <a:cs typeface="Century Gothic"/>
                <a:sym typeface="Century Gothic"/>
              </a:rPr>
              <a:t>becky@language-clubhouse.com</a:t>
            </a:r>
            <a:endParaRPr b="0" i="0" sz="1400" u="none" cap="none" strike="noStrike">
              <a:solidFill>
                <a:srgbClr val="4ABE8C"/>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Century Gothic"/>
                <a:ea typeface="Century Gothic"/>
                <a:cs typeface="Century Gothic"/>
                <a:sym typeface="Century Gothic"/>
                <a:hlinkClick r:id="rId3"/>
              </a:rPr>
              <a:t>clubs.language-clubhouse.com</a:t>
            </a:r>
            <a:endParaRPr b="0" i="0" sz="1400" u="none" cap="none" strike="noStrike">
              <a:solidFill>
                <a:srgbClr val="4ABE8C"/>
              </a:solidFill>
              <a:latin typeface="Century Gothic"/>
              <a:ea typeface="Century Gothic"/>
              <a:cs typeface="Century Gothic"/>
              <a:sym typeface="Century Gothic"/>
            </a:endParaRPr>
          </a:p>
        </p:txBody>
      </p:sp>
      <p:pic>
        <p:nvPicPr>
          <p:cNvPr id="56" name="Google Shape;56;p1"/>
          <p:cNvPicPr preferRelativeResize="0"/>
          <p:nvPr/>
        </p:nvPicPr>
        <p:blipFill rotWithShape="1">
          <a:blip r:embed="rId4">
            <a:alphaModFix/>
          </a:blip>
          <a:srcRect b="0" l="0" r="0" t="0"/>
          <a:stretch/>
        </p:blipFill>
        <p:spPr>
          <a:xfrm>
            <a:off x="2172912" y="858002"/>
            <a:ext cx="1584575" cy="1584575"/>
          </a:xfrm>
          <a:prstGeom prst="rect">
            <a:avLst/>
          </a:prstGeom>
          <a:noFill/>
          <a:ln>
            <a:noFill/>
          </a:ln>
        </p:spPr>
      </p:pic>
      <p:pic>
        <p:nvPicPr>
          <p:cNvPr id="57" name="Google Shape;57;p1"/>
          <p:cNvPicPr preferRelativeResize="0"/>
          <p:nvPr/>
        </p:nvPicPr>
        <p:blipFill rotWithShape="1">
          <a:blip r:embed="rId5">
            <a:alphaModFix/>
          </a:blip>
          <a:srcRect b="0" l="0" r="0" t="0"/>
          <a:stretch/>
        </p:blipFill>
        <p:spPr>
          <a:xfrm>
            <a:off x="4062288" y="1114800"/>
            <a:ext cx="1020000" cy="1070975"/>
          </a:xfrm>
          <a:prstGeom prst="rect">
            <a:avLst/>
          </a:prstGeom>
          <a:noFill/>
          <a:ln>
            <a:noFill/>
          </a:ln>
        </p:spPr>
      </p:pic>
      <p:pic>
        <p:nvPicPr>
          <p:cNvPr id="58" name="Google Shape;58;p1"/>
          <p:cNvPicPr preferRelativeResize="0"/>
          <p:nvPr/>
        </p:nvPicPr>
        <p:blipFill rotWithShape="1">
          <a:blip r:embed="rId6">
            <a:alphaModFix/>
          </a:blip>
          <a:srcRect b="0" l="0" r="0" t="0"/>
          <a:stretch/>
        </p:blipFill>
        <p:spPr>
          <a:xfrm>
            <a:off x="1293100" y="5259450"/>
            <a:ext cx="5091952" cy="36209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2"/>
          <p:cNvSpPr/>
          <p:nvPr/>
        </p:nvSpPr>
        <p:spPr>
          <a:xfrm>
            <a:off x="180000" y="203275"/>
            <a:ext cx="7197900" cy="961500"/>
          </a:xfrm>
          <a:prstGeom prst="flowChartAlternateProcess">
            <a:avLst/>
          </a:prstGeom>
          <a:solidFill>
            <a:srgbClr val="0072C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2"/>
          <p:cNvSpPr txBox="1"/>
          <p:nvPr/>
        </p:nvSpPr>
        <p:spPr>
          <a:xfrm>
            <a:off x="352350" y="264925"/>
            <a:ext cx="6853200" cy="83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200" u="none" cap="none" strike="noStrike">
                <a:solidFill>
                  <a:schemeClr val="lt1"/>
                </a:solidFill>
                <a:latin typeface="Century Gothic"/>
                <a:ea typeface="Century Gothic"/>
                <a:cs typeface="Century Gothic"/>
                <a:sym typeface="Century Gothic"/>
              </a:rPr>
              <a:t>Content</a:t>
            </a:r>
            <a:endParaRPr b="0" i="0" sz="2200" u="none" cap="none" strike="noStrike">
              <a:solidFill>
                <a:schemeClr val="lt1"/>
              </a:solidFill>
              <a:latin typeface="Century Gothic"/>
              <a:ea typeface="Century Gothic"/>
              <a:cs typeface="Century Gothic"/>
              <a:sym typeface="Century Gothic"/>
            </a:endParaRPr>
          </a:p>
        </p:txBody>
      </p:sp>
      <p:sp>
        <p:nvSpPr>
          <p:cNvPr id="65" name="Google Shape;65;p2"/>
          <p:cNvSpPr txBox="1"/>
          <p:nvPr/>
        </p:nvSpPr>
        <p:spPr>
          <a:xfrm>
            <a:off x="1686675" y="1694550"/>
            <a:ext cx="5691300" cy="72372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FFB5C4"/>
              </a:buClr>
              <a:buSzPts val="2000"/>
              <a:buFont typeface="Century Gothic"/>
              <a:buChar char="●"/>
            </a:pPr>
            <a:r>
              <a:rPr b="0" i="0" lang="en-GB" sz="1800" u="sng" cap="none" strike="noStrike">
                <a:solidFill>
                  <a:srgbClr val="0072CE"/>
                </a:solidFill>
                <a:latin typeface="Century Gothic"/>
                <a:ea typeface="Century Gothic"/>
                <a:cs typeface="Century Gothic"/>
                <a:sym typeface="Century Gothic"/>
                <a:hlinkClick action="ppaction://hlinksldjump" r:id="rId3">
                  <a:extLst>
                    <a:ext uri="{A12FA001-AC4F-418D-AE19-62706E023703}">
                      <ahyp:hlinkClr val="tx"/>
                    </a:ext>
                  </a:extLst>
                </a:hlinkClick>
              </a:rPr>
              <a:t>How to Prepare Your Child for the Class </a:t>
            </a:r>
            <a:endParaRPr b="0" i="0" sz="1800" u="sng" cap="none" strike="noStrike">
              <a:solidFill>
                <a:srgbClr val="0072CE"/>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72CE"/>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72CE"/>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rgbClr val="FFB5C4"/>
              </a:buClr>
              <a:buSzPts val="1800"/>
              <a:buFont typeface="Century Gothic"/>
              <a:buChar char="●"/>
            </a:pPr>
            <a:r>
              <a:rPr b="0" i="0" lang="en-GB" sz="1800" u="sng" cap="none" strike="noStrike">
                <a:solidFill>
                  <a:srgbClr val="0072CE"/>
                </a:solidFill>
                <a:latin typeface="Century Gothic"/>
                <a:ea typeface="Century Gothic"/>
                <a:cs typeface="Century Gothic"/>
                <a:sym typeface="Century Gothic"/>
                <a:hlinkClick action="ppaction://hlinksldjump" r:id="rId4">
                  <a:extLst>
                    <a:ext uri="{A12FA001-AC4F-418D-AE19-62706E023703}">
                      <ahyp:hlinkClr val="tx"/>
                    </a:ext>
                  </a:extLst>
                </a:hlinkClick>
              </a:rPr>
              <a:t>How to join the trial lesson</a:t>
            </a:r>
            <a:endParaRPr b="0" i="0" sz="1800" u="sng" cap="none" strike="noStrike">
              <a:solidFill>
                <a:srgbClr val="0072CE"/>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72CE"/>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72CE"/>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rgbClr val="FFB5C4"/>
              </a:buClr>
              <a:buSzPts val="1800"/>
              <a:buFont typeface="Century Gothic"/>
              <a:buChar char="●"/>
            </a:pPr>
            <a:r>
              <a:rPr b="0" i="0" lang="en-GB" sz="1800" u="sng" cap="none" strike="noStrike">
                <a:solidFill>
                  <a:srgbClr val="0072CE"/>
                </a:solidFill>
                <a:latin typeface="Century Gothic"/>
                <a:ea typeface="Century Gothic"/>
                <a:cs typeface="Century Gothic"/>
                <a:sym typeface="Century Gothic"/>
                <a:hlinkClick action="ppaction://hlinksldjump" r:id="rId5">
                  <a:extLst>
                    <a:ext uri="{A12FA001-AC4F-418D-AE19-62706E023703}">
                      <ahyp:hlinkClr val="tx"/>
                    </a:ext>
                  </a:extLst>
                </a:hlinkClick>
              </a:rPr>
              <a:t>What you need before the lesson</a:t>
            </a:r>
            <a:endParaRPr b="0" i="0" sz="1800" u="sng" cap="none" strike="noStrike">
              <a:solidFill>
                <a:srgbClr val="0072CE"/>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72CE"/>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72CE"/>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rgbClr val="FFB5C4"/>
              </a:buClr>
              <a:buSzPts val="1800"/>
              <a:buFont typeface="Century Gothic"/>
              <a:buChar char="●"/>
            </a:pPr>
            <a:r>
              <a:rPr b="0" i="0" lang="en-GB" sz="1800" u="sng" cap="none" strike="noStrike">
                <a:solidFill>
                  <a:srgbClr val="0072CE"/>
                </a:solidFill>
                <a:latin typeface="Century Gothic"/>
                <a:ea typeface="Century Gothic"/>
                <a:cs typeface="Century Gothic"/>
                <a:sym typeface="Century Gothic"/>
                <a:hlinkClick action="ppaction://hlinksldjump" r:id="rId6">
                  <a:extLst>
                    <a:ext uri="{A12FA001-AC4F-418D-AE19-62706E023703}">
                      <ahyp:hlinkClr val="tx"/>
                    </a:ext>
                  </a:extLst>
                </a:hlinkClick>
              </a:rPr>
              <a:t>What to expect during the trial lesson</a:t>
            </a:r>
            <a:endParaRPr b="0" i="0" sz="1800" u="sng" cap="none" strike="noStrike">
              <a:solidFill>
                <a:srgbClr val="0072CE"/>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72CE"/>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72CE"/>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rgbClr val="FFB5C4"/>
              </a:buClr>
              <a:buSzPts val="1800"/>
              <a:buFont typeface="Century Gothic"/>
              <a:buChar char="●"/>
            </a:pPr>
            <a:r>
              <a:rPr b="0" i="0" lang="en-GB" sz="1800" u="sng" cap="none" strike="noStrike">
                <a:solidFill>
                  <a:srgbClr val="0072CE"/>
                </a:solidFill>
                <a:latin typeface="Century Gothic"/>
                <a:ea typeface="Century Gothic"/>
                <a:cs typeface="Century Gothic"/>
                <a:sym typeface="Century Gothic"/>
                <a:hlinkClick action="ppaction://hlinksldjump" r:id="rId7">
                  <a:extLst>
                    <a:ext uri="{A12FA001-AC4F-418D-AE19-62706E023703}">
                      <ahyp:hlinkClr val="tx"/>
                    </a:ext>
                  </a:extLst>
                </a:hlinkClick>
              </a:rPr>
              <a:t>What </a:t>
            </a:r>
            <a:r>
              <a:rPr lang="en-GB" sz="1800" u="sng">
                <a:solidFill>
                  <a:srgbClr val="0072CE"/>
                </a:solidFill>
                <a:latin typeface="Century Gothic"/>
                <a:ea typeface="Century Gothic"/>
                <a:cs typeface="Century Gothic"/>
                <a:sym typeface="Century Gothic"/>
                <a:hlinkClick action="ppaction://hlinksldjump" r:id="rId8">
                  <a:extLst>
                    <a:ext uri="{A12FA001-AC4F-418D-AE19-62706E023703}">
                      <ahyp:hlinkClr val="tx"/>
                    </a:ext>
                  </a:extLst>
                </a:hlinkClick>
              </a:rPr>
              <a:t>happens after the trial lesson</a:t>
            </a:r>
            <a:endParaRPr b="0" i="0" sz="1800" u="sng" cap="none" strike="noStrike">
              <a:solidFill>
                <a:srgbClr val="0072CE"/>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72CE"/>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72CE"/>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rgbClr val="FFB5C4"/>
              </a:buClr>
              <a:buSzPts val="1800"/>
              <a:buFont typeface="Century Gothic"/>
              <a:buChar char="●"/>
            </a:pPr>
            <a:r>
              <a:rPr b="0" i="0" lang="en-GB" sz="1800" u="sng" cap="none" strike="noStrike">
                <a:solidFill>
                  <a:srgbClr val="0072CE"/>
                </a:solidFill>
                <a:latin typeface="Century Gothic"/>
                <a:ea typeface="Century Gothic"/>
                <a:cs typeface="Century Gothic"/>
                <a:sym typeface="Century Gothic"/>
                <a:hlinkClick action="ppaction://hlinksldjump" r:id="rId9">
                  <a:extLst>
                    <a:ext uri="{A12FA001-AC4F-418D-AE19-62706E023703}">
                      <ahyp:hlinkClr val="tx"/>
                    </a:ext>
                  </a:extLst>
                </a:hlinkClick>
              </a:rPr>
              <a:t>Contact us</a:t>
            </a:r>
            <a:endParaRPr b="0" i="0" sz="1800" u="sng" cap="none" strike="noStrike">
              <a:solidFill>
                <a:srgbClr val="0072CE"/>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Arial"/>
              <a:buNone/>
            </a:pPr>
            <a:r>
              <a:t/>
            </a:r>
            <a:endParaRPr b="0" i="0" sz="1600" u="none" cap="none" strike="noStrike">
              <a:solidFill>
                <a:srgbClr val="0072CE"/>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Arial"/>
              <a:buNone/>
            </a:pPr>
            <a:r>
              <a:t/>
            </a:r>
            <a:endParaRPr b="0" i="0" sz="1600" u="none" cap="none" strike="noStrike">
              <a:solidFill>
                <a:srgbClr val="0072CE"/>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Arial"/>
              <a:buNone/>
            </a:pPr>
            <a:r>
              <a:t/>
            </a:r>
            <a:endParaRPr b="0" i="0" sz="1600" u="none" cap="none" strike="noStrike">
              <a:solidFill>
                <a:srgbClr val="0072CE"/>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Arial"/>
              <a:buNone/>
            </a:pPr>
            <a:r>
              <a:t/>
            </a:r>
            <a:endParaRPr b="0" i="0" sz="1600" u="none" cap="none" strike="noStrike">
              <a:solidFill>
                <a:srgbClr val="0072CE"/>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Arial"/>
              <a:buNone/>
            </a:pPr>
            <a:r>
              <a:t/>
            </a:r>
            <a:endParaRPr b="0" i="0" sz="1600" u="none" cap="none" strike="noStrike">
              <a:solidFill>
                <a:srgbClr val="0072CE"/>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Arial"/>
              <a:buNone/>
            </a:pPr>
            <a:r>
              <a:t/>
            </a:r>
            <a:endParaRPr b="0" i="0" sz="1600" u="none" cap="none" strike="noStrike">
              <a:solidFill>
                <a:srgbClr val="0072CE"/>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Arial"/>
              <a:buNone/>
            </a:pPr>
            <a:r>
              <a:t/>
            </a:r>
            <a:endParaRPr b="0" i="1" sz="1600" u="none" cap="none" strike="noStrike">
              <a:solidFill>
                <a:srgbClr val="0072CE"/>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100"/>
              <a:buFont typeface="Arial"/>
              <a:buNone/>
            </a:pPr>
            <a:r>
              <a:t/>
            </a:r>
            <a:endParaRPr b="0" i="1" sz="1600" u="none" cap="none" strike="noStrike">
              <a:solidFill>
                <a:srgbClr val="0072CE"/>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100"/>
              <a:buFont typeface="Arial"/>
              <a:buNone/>
            </a:pPr>
            <a:r>
              <a:t/>
            </a:r>
            <a:endParaRPr b="0" i="1" sz="1400" u="none" cap="none" strike="noStrike">
              <a:solidFill>
                <a:srgbClr val="2D367A"/>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100"/>
              <a:buFont typeface="Arial"/>
              <a:buNone/>
            </a:pPr>
            <a:r>
              <a:t/>
            </a:r>
            <a:endParaRPr b="0" i="1" sz="1400" u="none" cap="none" strike="noStrike">
              <a:solidFill>
                <a:srgbClr val="2D367A"/>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100"/>
              <a:buFont typeface="Arial"/>
              <a:buNone/>
            </a:pPr>
            <a:r>
              <a:t/>
            </a:r>
            <a:endParaRPr b="0" i="1" sz="1400" u="none" cap="none" strike="noStrike">
              <a:solidFill>
                <a:srgbClr val="2D367A"/>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2D367A"/>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t/>
            </a:r>
            <a:endParaRPr b="0" i="1" sz="1400" u="none" cap="none" strike="noStrike">
              <a:solidFill>
                <a:srgbClr val="2D367A"/>
              </a:solidFill>
              <a:latin typeface="Montserrat Medium"/>
              <a:ea typeface="Montserrat Medium"/>
              <a:cs typeface="Montserrat Medium"/>
              <a:sym typeface="Montserrat Medium"/>
            </a:endParaRPr>
          </a:p>
        </p:txBody>
      </p:sp>
      <p:pic>
        <p:nvPicPr>
          <p:cNvPr id="66" name="Google Shape;66;p2"/>
          <p:cNvPicPr preferRelativeResize="0"/>
          <p:nvPr/>
        </p:nvPicPr>
        <p:blipFill rotWithShape="1">
          <a:blip r:embed="rId10">
            <a:alphaModFix/>
          </a:blip>
          <a:srcRect b="0" l="0" r="0" t="0"/>
          <a:stretch/>
        </p:blipFill>
        <p:spPr>
          <a:xfrm>
            <a:off x="1036850" y="2509450"/>
            <a:ext cx="515600" cy="515600"/>
          </a:xfrm>
          <a:prstGeom prst="rect">
            <a:avLst/>
          </a:prstGeom>
          <a:noFill/>
          <a:ln>
            <a:noFill/>
          </a:ln>
        </p:spPr>
      </p:pic>
      <p:pic>
        <p:nvPicPr>
          <p:cNvPr id="67" name="Google Shape;67;p2"/>
          <p:cNvPicPr preferRelativeResize="0"/>
          <p:nvPr/>
        </p:nvPicPr>
        <p:blipFill rotWithShape="1">
          <a:blip r:embed="rId11">
            <a:alphaModFix/>
          </a:blip>
          <a:srcRect b="0" l="0" r="0" t="0"/>
          <a:stretch/>
        </p:blipFill>
        <p:spPr>
          <a:xfrm>
            <a:off x="1071075" y="4121250"/>
            <a:ext cx="515600" cy="455167"/>
          </a:xfrm>
          <a:prstGeom prst="rect">
            <a:avLst/>
          </a:prstGeom>
          <a:noFill/>
          <a:ln>
            <a:noFill/>
          </a:ln>
        </p:spPr>
      </p:pic>
      <p:pic>
        <p:nvPicPr>
          <p:cNvPr id="68" name="Google Shape;68;p2"/>
          <p:cNvPicPr preferRelativeResize="0"/>
          <p:nvPr/>
        </p:nvPicPr>
        <p:blipFill rotWithShape="1">
          <a:blip r:embed="rId12">
            <a:alphaModFix/>
          </a:blip>
          <a:srcRect b="0" l="0" r="0" t="0"/>
          <a:stretch/>
        </p:blipFill>
        <p:spPr>
          <a:xfrm>
            <a:off x="1071075" y="4889050"/>
            <a:ext cx="515600" cy="515600"/>
          </a:xfrm>
          <a:prstGeom prst="rect">
            <a:avLst/>
          </a:prstGeom>
          <a:noFill/>
          <a:ln>
            <a:noFill/>
          </a:ln>
        </p:spPr>
      </p:pic>
      <p:pic>
        <p:nvPicPr>
          <p:cNvPr id="69" name="Google Shape;69;p2"/>
          <p:cNvPicPr preferRelativeResize="0"/>
          <p:nvPr/>
        </p:nvPicPr>
        <p:blipFill rotWithShape="1">
          <a:blip r:embed="rId13">
            <a:alphaModFix/>
          </a:blip>
          <a:srcRect b="0" l="0" r="0" t="0"/>
          <a:stretch/>
        </p:blipFill>
        <p:spPr>
          <a:xfrm>
            <a:off x="1083850" y="5725300"/>
            <a:ext cx="515600" cy="515600"/>
          </a:xfrm>
          <a:prstGeom prst="rect">
            <a:avLst/>
          </a:prstGeom>
          <a:noFill/>
          <a:ln>
            <a:noFill/>
          </a:ln>
        </p:spPr>
      </p:pic>
      <p:pic>
        <p:nvPicPr>
          <p:cNvPr id="70" name="Google Shape;70;p2"/>
          <p:cNvPicPr preferRelativeResize="0"/>
          <p:nvPr/>
        </p:nvPicPr>
        <p:blipFill rotWithShape="1">
          <a:blip r:embed="rId14">
            <a:alphaModFix/>
          </a:blip>
          <a:srcRect b="0" l="0" r="0" t="0"/>
          <a:stretch/>
        </p:blipFill>
        <p:spPr>
          <a:xfrm>
            <a:off x="942850" y="3306450"/>
            <a:ext cx="609600" cy="609600"/>
          </a:xfrm>
          <a:prstGeom prst="rect">
            <a:avLst/>
          </a:prstGeom>
          <a:noFill/>
          <a:ln>
            <a:noFill/>
          </a:ln>
        </p:spPr>
      </p:pic>
      <p:pic>
        <p:nvPicPr>
          <p:cNvPr id="71" name="Google Shape;71;p2"/>
          <p:cNvPicPr preferRelativeResize="0"/>
          <p:nvPr/>
        </p:nvPicPr>
        <p:blipFill rotWithShape="1">
          <a:blip r:embed="rId15">
            <a:alphaModFix/>
          </a:blip>
          <a:srcRect b="0" l="0" r="0" t="0"/>
          <a:stretch/>
        </p:blipFill>
        <p:spPr>
          <a:xfrm>
            <a:off x="1083850" y="1712450"/>
            <a:ext cx="515600" cy="515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3"/>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77" name="Google Shape;77;p3"/>
          <p:cNvSpPr/>
          <p:nvPr/>
        </p:nvSpPr>
        <p:spPr>
          <a:xfrm>
            <a:off x="180000" y="203275"/>
            <a:ext cx="7197900" cy="961500"/>
          </a:xfrm>
          <a:prstGeom prst="flowChartAlternateProcess">
            <a:avLst/>
          </a:prstGeom>
          <a:solidFill>
            <a:srgbClr val="0072C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
          <p:cNvSpPr txBox="1"/>
          <p:nvPr/>
        </p:nvSpPr>
        <p:spPr>
          <a:xfrm>
            <a:off x="914525" y="264925"/>
            <a:ext cx="6291000" cy="83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GB" sz="2200" u="none" cap="none" strike="noStrike">
                <a:solidFill>
                  <a:schemeClr val="lt1"/>
                </a:solidFill>
                <a:latin typeface="Century Gothic"/>
                <a:ea typeface="Century Gothic"/>
                <a:cs typeface="Century Gothic"/>
                <a:sym typeface="Century Gothic"/>
              </a:rPr>
              <a:t>How to prepare your Child for the Class</a:t>
            </a:r>
            <a:endParaRPr b="0" i="0" sz="2200" u="none" cap="none" strike="noStrike">
              <a:solidFill>
                <a:schemeClr val="lt1"/>
              </a:solidFill>
              <a:latin typeface="Century Gothic"/>
              <a:ea typeface="Century Gothic"/>
              <a:cs typeface="Century Gothic"/>
              <a:sym typeface="Century Gothic"/>
            </a:endParaRPr>
          </a:p>
        </p:txBody>
      </p:sp>
      <p:pic>
        <p:nvPicPr>
          <p:cNvPr id="79" name="Google Shape;79;p3"/>
          <p:cNvPicPr preferRelativeResize="0"/>
          <p:nvPr/>
        </p:nvPicPr>
        <p:blipFill rotWithShape="1">
          <a:blip r:embed="rId3">
            <a:alphaModFix/>
          </a:blip>
          <a:srcRect b="4708" l="0" r="0" t="2739"/>
          <a:stretch/>
        </p:blipFill>
        <p:spPr>
          <a:xfrm>
            <a:off x="353400" y="5278150"/>
            <a:ext cx="6853202" cy="4510601"/>
          </a:xfrm>
          <a:prstGeom prst="rect">
            <a:avLst/>
          </a:prstGeom>
          <a:noFill/>
          <a:ln>
            <a:noFill/>
          </a:ln>
        </p:spPr>
      </p:pic>
      <p:pic>
        <p:nvPicPr>
          <p:cNvPr id="80" name="Google Shape;80;p3"/>
          <p:cNvPicPr preferRelativeResize="0"/>
          <p:nvPr/>
        </p:nvPicPr>
        <p:blipFill rotWithShape="1">
          <a:blip r:embed="rId4">
            <a:alphaModFix amt="90000"/>
          </a:blip>
          <a:srcRect b="0" l="0" r="0" t="0"/>
          <a:stretch/>
        </p:blipFill>
        <p:spPr>
          <a:xfrm>
            <a:off x="3721838" y="1290075"/>
            <a:ext cx="1053600" cy="1053600"/>
          </a:xfrm>
          <a:prstGeom prst="rect">
            <a:avLst/>
          </a:prstGeom>
          <a:noFill/>
          <a:ln>
            <a:noFill/>
          </a:ln>
        </p:spPr>
      </p:pic>
      <p:pic>
        <p:nvPicPr>
          <p:cNvPr id="81" name="Google Shape;81;p3"/>
          <p:cNvPicPr preferRelativeResize="0"/>
          <p:nvPr/>
        </p:nvPicPr>
        <p:blipFill rotWithShape="1">
          <a:blip r:embed="rId5">
            <a:alphaModFix amt="80000"/>
          </a:blip>
          <a:srcRect b="0" l="0" r="0" t="0"/>
          <a:stretch/>
        </p:blipFill>
        <p:spPr>
          <a:xfrm>
            <a:off x="3636614" y="3406950"/>
            <a:ext cx="1224046" cy="1053600"/>
          </a:xfrm>
          <a:prstGeom prst="rect">
            <a:avLst/>
          </a:prstGeom>
          <a:noFill/>
          <a:ln>
            <a:noFill/>
          </a:ln>
        </p:spPr>
      </p:pic>
      <p:sp>
        <p:nvSpPr>
          <p:cNvPr id="82" name="Google Shape;82;p3"/>
          <p:cNvSpPr txBox="1"/>
          <p:nvPr/>
        </p:nvSpPr>
        <p:spPr>
          <a:xfrm>
            <a:off x="4294213" y="1450675"/>
            <a:ext cx="30276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B5C4"/>
                </a:solidFill>
                <a:latin typeface="Century Gothic"/>
                <a:ea typeface="Century Gothic"/>
                <a:cs typeface="Century Gothic"/>
                <a:sym typeface="Century Gothic"/>
              </a:rPr>
              <a:t>●</a:t>
            </a:r>
            <a:r>
              <a:rPr b="0" i="0" lang="en-GB" sz="1400" u="none" cap="none" strike="noStrike">
                <a:solidFill>
                  <a:srgbClr val="222222"/>
                </a:solidFill>
                <a:latin typeface="Century Gothic"/>
                <a:ea typeface="Century Gothic"/>
                <a:cs typeface="Century Gothic"/>
                <a:sym typeface="Century Gothic"/>
              </a:rPr>
              <a:t> Support your child between classes; help with homework and be interested in what your child is learning at the moment. It takes a lot of practice to learn languages, so the more you practice at home the better for your child.</a:t>
            </a:r>
            <a:endParaRPr b="0" i="0" sz="1400" u="none" cap="none" strike="noStrike">
              <a:solidFill>
                <a:srgbClr val="000000"/>
              </a:solidFill>
              <a:latin typeface="Montserrat"/>
              <a:ea typeface="Montserrat"/>
              <a:cs typeface="Montserrat"/>
              <a:sym typeface="Montserrat"/>
            </a:endParaRPr>
          </a:p>
        </p:txBody>
      </p:sp>
      <p:pic>
        <p:nvPicPr>
          <p:cNvPr id="83" name="Google Shape;83;p3"/>
          <p:cNvPicPr preferRelativeResize="0"/>
          <p:nvPr/>
        </p:nvPicPr>
        <p:blipFill rotWithShape="1">
          <a:blip r:embed="rId6">
            <a:alphaModFix amt="58000"/>
          </a:blip>
          <a:srcRect b="0" l="0" r="0" t="0"/>
          <a:stretch/>
        </p:blipFill>
        <p:spPr>
          <a:xfrm>
            <a:off x="129921" y="1276054"/>
            <a:ext cx="1053600" cy="1053600"/>
          </a:xfrm>
          <a:prstGeom prst="rect">
            <a:avLst/>
          </a:prstGeom>
          <a:noFill/>
          <a:ln>
            <a:noFill/>
          </a:ln>
        </p:spPr>
      </p:pic>
      <p:sp>
        <p:nvSpPr>
          <p:cNvPr id="84" name="Google Shape;84;p3"/>
          <p:cNvSpPr txBox="1"/>
          <p:nvPr/>
        </p:nvSpPr>
        <p:spPr>
          <a:xfrm>
            <a:off x="4325413" y="3302700"/>
            <a:ext cx="29652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B5C4"/>
                </a:solidFill>
                <a:latin typeface="Century Gothic"/>
                <a:ea typeface="Century Gothic"/>
                <a:cs typeface="Century Gothic"/>
                <a:sym typeface="Century Gothic"/>
              </a:rPr>
              <a:t>●</a:t>
            </a:r>
            <a:r>
              <a:rPr b="0" i="0" lang="en-GB" sz="1400" u="none" cap="none" strike="noStrike">
                <a:solidFill>
                  <a:srgbClr val="222222"/>
                </a:solidFill>
                <a:latin typeface="Century Gothic"/>
                <a:ea typeface="Century Gothic"/>
                <a:cs typeface="Century Gothic"/>
                <a:sym typeface="Century Gothic"/>
              </a:rPr>
              <a:t> It helps to be encouraging, not forcing your child to speak the language. By this way the child gains confidence and courage to speak.</a:t>
            </a:r>
            <a:endParaRPr b="0" i="0" sz="1400" u="none" cap="none" strike="noStrike">
              <a:solidFill>
                <a:srgbClr val="000000"/>
              </a:solidFill>
              <a:latin typeface="Montserrat"/>
              <a:ea typeface="Montserrat"/>
              <a:cs typeface="Montserrat"/>
              <a:sym typeface="Montserrat"/>
            </a:endParaRPr>
          </a:p>
        </p:txBody>
      </p:sp>
      <p:sp>
        <p:nvSpPr>
          <p:cNvPr id="85" name="Google Shape;85;p3"/>
          <p:cNvSpPr txBox="1"/>
          <p:nvPr/>
        </p:nvSpPr>
        <p:spPr>
          <a:xfrm>
            <a:off x="654313" y="3498475"/>
            <a:ext cx="37224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4ABE8C"/>
                </a:solidFill>
                <a:latin typeface="Century Gothic"/>
                <a:ea typeface="Century Gothic"/>
                <a:cs typeface="Century Gothic"/>
                <a:sym typeface="Century Gothic"/>
              </a:rPr>
              <a:t>When in doubt, ask the teacher for help</a:t>
            </a:r>
            <a:endParaRPr b="0" i="0" sz="1400" u="none" cap="none" strike="noStrike">
              <a:solidFill>
                <a:srgbClr val="4ABE8C"/>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B5C4"/>
                </a:solidFill>
                <a:latin typeface="Century Gothic"/>
                <a:ea typeface="Century Gothic"/>
                <a:cs typeface="Century Gothic"/>
                <a:sym typeface="Century Gothic"/>
              </a:rPr>
              <a:t>●</a:t>
            </a:r>
            <a:r>
              <a:rPr b="0" i="0" lang="en-GB" sz="1400" u="none" cap="none" strike="noStrike">
                <a:solidFill>
                  <a:srgbClr val="222222"/>
                </a:solidFill>
                <a:latin typeface="Century Gothic"/>
                <a:ea typeface="Century Gothic"/>
                <a:cs typeface="Century Gothic"/>
                <a:sym typeface="Century Gothic"/>
              </a:rPr>
              <a:t> Always contact the teacher or </a:t>
            </a:r>
            <a:r>
              <a:rPr b="0" i="0" lang="en-GB" sz="1400" u="none" cap="none" strike="noStrike">
                <a:solidFill>
                  <a:srgbClr val="1155CC"/>
                </a:solidFill>
                <a:latin typeface="Century Gothic"/>
                <a:ea typeface="Century Gothic"/>
                <a:cs typeface="Century Gothic"/>
                <a:sym typeface="Century Gothic"/>
              </a:rPr>
              <a:t>becky@language-clubhouse.com</a:t>
            </a:r>
            <a:r>
              <a:rPr b="0" i="0" lang="en-GB" sz="1400" u="none" cap="none" strike="noStrike">
                <a:solidFill>
                  <a:srgbClr val="222222"/>
                </a:solidFill>
                <a:latin typeface="Century Gothic"/>
                <a:ea typeface="Century Gothic"/>
                <a:cs typeface="Century Gothic"/>
                <a:sym typeface="Century Gothic"/>
              </a:rPr>
              <a:t> or +358409114110 with any questions.</a:t>
            </a:r>
            <a:endParaRPr b="0" i="0" sz="1400" u="none" cap="none" strike="noStrike">
              <a:solidFill>
                <a:srgbClr val="000000"/>
              </a:solidFill>
              <a:latin typeface="Montserrat"/>
              <a:ea typeface="Montserrat"/>
              <a:cs typeface="Montserrat"/>
              <a:sym typeface="Montserrat"/>
            </a:endParaRPr>
          </a:p>
        </p:txBody>
      </p:sp>
      <p:sp>
        <p:nvSpPr>
          <p:cNvPr id="86" name="Google Shape;86;p3"/>
          <p:cNvSpPr txBox="1"/>
          <p:nvPr/>
        </p:nvSpPr>
        <p:spPr>
          <a:xfrm>
            <a:off x="654313" y="1450675"/>
            <a:ext cx="36399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B5C4"/>
                </a:solidFill>
                <a:latin typeface="Montserrat"/>
                <a:ea typeface="Montserrat"/>
                <a:cs typeface="Montserrat"/>
                <a:sym typeface="Montserrat"/>
              </a:rPr>
              <a:t>● </a:t>
            </a:r>
            <a:r>
              <a:rPr b="0" i="0" lang="en-GB" sz="1400" u="none" cap="none" strike="noStrike">
                <a:solidFill>
                  <a:srgbClr val="000000"/>
                </a:solidFill>
                <a:latin typeface="Montserrat"/>
                <a:ea typeface="Montserrat"/>
                <a:cs typeface="Montserrat"/>
                <a:sym typeface="Montserrat"/>
              </a:rPr>
              <a:t> Explain your child that the class is a pure English speaking environment, but don't worry our teachers are sensitive to the needs of the children! So even if your kid doesn’t speak English, it’s okay, just tell them, it’s a new experience and the first step on their journey to learn their second language.</a:t>
            </a:r>
            <a:endParaRPr b="0" i="0" sz="1400" u="none" cap="none" strike="noStrike">
              <a:solidFill>
                <a:srgbClr val="000000"/>
              </a:solidFill>
              <a:latin typeface="Montserrat"/>
              <a:ea typeface="Montserrat"/>
              <a:cs typeface="Montserrat"/>
              <a:sym typeface="Montserrat"/>
            </a:endParaRPr>
          </a:p>
        </p:txBody>
      </p:sp>
      <p:sp>
        <p:nvSpPr>
          <p:cNvPr id="87" name="Google Shape;87;p3"/>
          <p:cNvSpPr txBox="1"/>
          <p:nvPr/>
        </p:nvSpPr>
        <p:spPr>
          <a:xfrm>
            <a:off x="654350" y="4564800"/>
            <a:ext cx="66363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entury Gothic"/>
                <a:ea typeface="Century Gothic"/>
                <a:cs typeface="Century Gothic"/>
                <a:sym typeface="Century Gothic"/>
              </a:rPr>
              <a:t>Since we strive to have a positive learning environment for our clubs we use </a:t>
            </a:r>
            <a:r>
              <a:rPr b="1" i="0" lang="en-GB" sz="1400" u="none" cap="none" strike="noStrike">
                <a:solidFill>
                  <a:srgbClr val="4ABE8C"/>
                </a:solidFill>
                <a:latin typeface="Century Gothic"/>
                <a:ea typeface="Century Gothic"/>
                <a:cs typeface="Century Gothic"/>
                <a:sym typeface="Century Gothic"/>
              </a:rPr>
              <a:t>a Positive Behavior Interventions and Support (PBIS)</a:t>
            </a:r>
            <a:r>
              <a:rPr b="0" i="0" lang="en-GB" sz="1400" u="none" cap="none" strike="noStrike">
                <a:solidFill>
                  <a:schemeClr val="dk1"/>
                </a:solidFill>
                <a:latin typeface="Century Gothic"/>
                <a:ea typeface="Century Gothic"/>
                <a:cs typeface="Century Gothic"/>
                <a:sym typeface="Century Gothic"/>
              </a:rPr>
              <a:t> approach in our school. We verbally acknowledge good behavior and give incentives like rewards to students.</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B5C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22222"/>
              </a:solidFill>
              <a:latin typeface="Century Gothic"/>
              <a:ea typeface="Century Gothic"/>
              <a:cs typeface="Century Gothic"/>
              <a:sym typeface="Century Gothic"/>
            </a:endParaRPr>
          </a:p>
        </p:txBody>
      </p:sp>
      <p:sp>
        <p:nvSpPr>
          <p:cNvPr id="88" name="Google Shape;88;p3"/>
          <p:cNvSpPr txBox="1"/>
          <p:nvPr/>
        </p:nvSpPr>
        <p:spPr>
          <a:xfrm>
            <a:off x="1003275" y="9633750"/>
            <a:ext cx="6401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F38237"/>
                </a:solidFill>
                <a:latin typeface="Century Gothic"/>
                <a:ea typeface="Century Gothic"/>
                <a:cs typeface="Century Gothic"/>
                <a:sym typeface="Century Gothic"/>
              </a:rPr>
              <a:t>We Wish You Much Success In Language Learning! </a:t>
            </a:r>
            <a:endParaRPr b="0" i="1" sz="1800" u="none" cap="none" strike="noStrike">
              <a:solidFill>
                <a:srgbClr val="F38237"/>
              </a:solidFill>
              <a:latin typeface="Century Gothic"/>
              <a:ea typeface="Century Gothic"/>
              <a:cs typeface="Century Gothic"/>
              <a:sym typeface="Century Gothic"/>
            </a:endParaRPr>
          </a:p>
        </p:txBody>
      </p:sp>
      <p:pic>
        <p:nvPicPr>
          <p:cNvPr id="89" name="Google Shape;89;p3"/>
          <p:cNvPicPr preferRelativeResize="0"/>
          <p:nvPr/>
        </p:nvPicPr>
        <p:blipFill rotWithShape="1">
          <a:blip r:embed="rId7">
            <a:alphaModFix/>
          </a:blip>
          <a:srcRect b="0" l="0" r="0" t="0"/>
          <a:stretch/>
        </p:blipFill>
        <p:spPr>
          <a:xfrm>
            <a:off x="706200" y="426225"/>
            <a:ext cx="515600" cy="515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4"/>
          <p:cNvSpPr txBox="1"/>
          <p:nvPr/>
        </p:nvSpPr>
        <p:spPr>
          <a:xfrm>
            <a:off x="640175" y="1958113"/>
            <a:ext cx="6774900" cy="83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Step 1</a:t>
            </a:r>
            <a:r>
              <a:rPr b="0" i="0" lang="en-GB" sz="1400" u="none" cap="none" strike="noStrike">
                <a:solidFill>
                  <a:schemeClr val="dk1"/>
                </a:solidFill>
                <a:latin typeface="Century Gothic"/>
                <a:ea typeface="Century Gothic"/>
                <a:cs typeface="Century Gothic"/>
                <a:sym typeface="Century Gothic"/>
              </a:rPr>
              <a:t> - Follow the link we sent you via e-mail</a:t>
            </a:r>
            <a:endParaRPr b="0" i="0" sz="1400" u="none" cap="none" strike="noStrike">
              <a:solidFill>
                <a:schemeClr val="dk1"/>
              </a:solidFill>
              <a:latin typeface="Century Gothic"/>
              <a:ea typeface="Century Gothic"/>
              <a:cs typeface="Century Gothic"/>
              <a:sym typeface="Century Gothic"/>
            </a:endParaRPr>
          </a:p>
        </p:txBody>
      </p:sp>
      <p:pic>
        <p:nvPicPr>
          <p:cNvPr id="95" name="Google Shape;95;p4"/>
          <p:cNvPicPr preferRelativeResize="0"/>
          <p:nvPr/>
        </p:nvPicPr>
        <p:blipFill rotWithShape="1">
          <a:blip r:embed="rId3">
            <a:alphaModFix/>
          </a:blip>
          <a:srcRect b="0" l="0" r="0" t="0"/>
          <a:stretch/>
        </p:blipFill>
        <p:spPr>
          <a:xfrm>
            <a:off x="1508663" y="2627362"/>
            <a:ext cx="4542674" cy="1985550"/>
          </a:xfrm>
          <a:prstGeom prst="rect">
            <a:avLst/>
          </a:prstGeom>
          <a:noFill/>
          <a:ln cap="flat" cmpd="sng" w="28575">
            <a:solidFill>
              <a:schemeClr val="accent3"/>
            </a:solidFill>
            <a:prstDash val="solid"/>
            <a:round/>
            <a:headEnd len="sm" w="sm" type="none"/>
            <a:tailEnd len="sm" w="sm" type="none"/>
          </a:ln>
        </p:spPr>
      </p:pic>
      <p:sp>
        <p:nvSpPr>
          <p:cNvPr id="96" name="Google Shape;96;p4"/>
          <p:cNvSpPr/>
          <p:nvPr/>
        </p:nvSpPr>
        <p:spPr>
          <a:xfrm>
            <a:off x="3913110" y="4408567"/>
            <a:ext cx="425400" cy="172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
          <p:cNvSpPr/>
          <p:nvPr/>
        </p:nvSpPr>
        <p:spPr>
          <a:xfrm>
            <a:off x="3839655" y="3051048"/>
            <a:ext cx="498900" cy="264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4"/>
          <p:cNvSpPr txBox="1"/>
          <p:nvPr/>
        </p:nvSpPr>
        <p:spPr>
          <a:xfrm>
            <a:off x="640175" y="5119100"/>
            <a:ext cx="6774900" cy="6993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Clr>
                <a:srgbClr val="FFB5C4"/>
              </a:buClr>
              <a:buSzPts val="1400"/>
              <a:buFont typeface="Century Gothic"/>
              <a:buChar char="●"/>
            </a:pPr>
            <a:r>
              <a:rPr b="0" i="0" lang="en-GB" sz="1400" u="none" cap="none" strike="noStrike">
                <a:solidFill>
                  <a:schemeClr val="dk1"/>
                </a:solidFill>
                <a:latin typeface="Century Gothic"/>
                <a:ea typeface="Century Gothic"/>
                <a:cs typeface="Century Gothic"/>
                <a:sym typeface="Century Gothic"/>
              </a:rPr>
              <a:t>Click “Download now” if you don’t have Zoom meetings app on your computer or tablet and follow further instructions.</a:t>
            </a:r>
            <a:endParaRPr b="0" i="0" sz="1400" u="none" cap="none" strike="noStrike">
              <a:solidFill>
                <a:schemeClr val="dk1"/>
              </a:solidFill>
              <a:latin typeface="Century Gothic"/>
              <a:ea typeface="Century Gothic"/>
              <a:cs typeface="Century Gothic"/>
              <a:sym typeface="Century Gothic"/>
            </a:endParaRPr>
          </a:p>
        </p:txBody>
      </p:sp>
      <p:sp>
        <p:nvSpPr>
          <p:cNvPr id="99" name="Google Shape;99;p4"/>
          <p:cNvSpPr txBox="1"/>
          <p:nvPr/>
        </p:nvSpPr>
        <p:spPr>
          <a:xfrm>
            <a:off x="640175" y="5818400"/>
            <a:ext cx="6774900" cy="742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Clr>
                <a:srgbClr val="FFB5C4"/>
              </a:buClr>
              <a:buSzPts val="1400"/>
              <a:buFont typeface="Century Gothic"/>
              <a:buChar char="●"/>
            </a:pPr>
            <a:r>
              <a:rPr b="0" i="0" lang="en-GB" sz="1400" u="none" cap="none" strike="noStrike">
                <a:solidFill>
                  <a:schemeClr val="dk1"/>
                </a:solidFill>
                <a:latin typeface="Century Gothic"/>
                <a:ea typeface="Century Gothic"/>
                <a:cs typeface="Century Gothic"/>
                <a:sym typeface="Century Gothic"/>
              </a:rPr>
              <a:t>If you have Zoom meetings app, then just click on “Open Zoom meetings”.</a:t>
            </a:r>
            <a:endParaRPr b="0" i="0" sz="1400" u="none" cap="none" strike="noStrike">
              <a:solidFill>
                <a:schemeClr val="dk1"/>
              </a:solidFill>
              <a:latin typeface="Century Gothic"/>
              <a:ea typeface="Century Gothic"/>
              <a:cs typeface="Century Gothic"/>
              <a:sym typeface="Century Gothic"/>
            </a:endParaRPr>
          </a:p>
        </p:txBody>
      </p:sp>
      <p:sp>
        <p:nvSpPr>
          <p:cNvPr id="100" name="Google Shape;100;p4"/>
          <p:cNvSpPr txBox="1"/>
          <p:nvPr/>
        </p:nvSpPr>
        <p:spPr>
          <a:xfrm>
            <a:off x="391500" y="1391725"/>
            <a:ext cx="6774900" cy="64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en-GB" sz="2000" u="none" cap="none" strike="noStrike">
                <a:solidFill>
                  <a:srgbClr val="4ABE8C"/>
                </a:solidFill>
                <a:latin typeface="Century Gothic"/>
                <a:ea typeface="Century Gothic"/>
                <a:cs typeface="Century Gothic"/>
                <a:sym typeface="Century Gothic"/>
              </a:rPr>
              <a:t>All lessons will take place on Zoom</a:t>
            </a:r>
            <a:endParaRPr b="1" i="0" sz="2000" u="none" cap="none" strike="noStrike">
              <a:solidFill>
                <a:srgbClr val="4ABE8C"/>
              </a:solidFill>
              <a:latin typeface="Century Gothic"/>
              <a:ea typeface="Century Gothic"/>
              <a:cs typeface="Century Gothic"/>
              <a:sym typeface="Century Gothic"/>
            </a:endParaRPr>
          </a:p>
        </p:txBody>
      </p:sp>
      <p:sp>
        <p:nvSpPr>
          <p:cNvPr id="101" name="Google Shape;101;p4"/>
          <p:cNvSpPr txBox="1"/>
          <p:nvPr/>
        </p:nvSpPr>
        <p:spPr>
          <a:xfrm>
            <a:off x="640175" y="6595200"/>
            <a:ext cx="6774900" cy="83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Step 2</a:t>
            </a:r>
            <a:r>
              <a:rPr b="1" i="0" lang="en-GB" sz="1400" u="none" cap="none" strike="noStrike">
                <a:solidFill>
                  <a:schemeClr val="dk1"/>
                </a:solidFill>
                <a:latin typeface="Century Gothic"/>
                <a:ea typeface="Century Gothic"/>
                <a:cs typeface="Century Gothic"/>
                <a:sym typeface="Century Gothic"/>
              </a:rPr>
              <a:t> </a:t>
            </a:r>
            <a:r>
              <a:rPr b="0" i="0" lang="en-GB" sz="1400" u="none" cap="none" strike="noStrike">
                <a:solidFill>
                  <a:schemeClr val="dk1"/>
                </a:solidFill>
                <a:latin typeface="Century Gothic"/>
                <a:ea typeface="Century Gothic"/>
                <a:cs typeface="Century Gothic"/>
                <a:sym typeface="Century Gothic"/>
              </a:rPr>
              <a:t> - Sign in or </a:t>
            </a:r>
            <a:endParaRPr b="0" i="0" sz="1400" u="none" cap="none" strike="noStrike">
              <a:solidFill>
                <a:schemeClr val="dk1"/>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Century Gothic"/>
                <a:ea typeface="Century Gothic"/>
                <a:cs typeface="Century Gothic"/>
                <a:sym typeface="Century Gothic"/>
              </a:rPr>
              <a:t>                  Sign up in the system</a:t>
            </a:r>
            <a:endParaRPr b="0" i="0" sz="1400" u="none" cap="none" strike="noStrike">
              <a:solidFill>
                <a:schemeClr val="dk1"/>
              </a:solidFill>
              <a:latin typeface="Century Gothic"/>
              <a:ea typeface="Century Gothic"/>
              <a:cs typeface="Century Gothic"/>
              <a:sym typeface="Century Gothic"/>
            </a:endParaRPr>
          </a:p>
        </p:txBody>
      </p:sp>
      <p:pic>
        <p:nvPicPr>
          <p:cNvPr id="102" name="Google Shape;102;p4"/>
          <p:cNvPicPr preferRelativeResize="0"/>
          <p:nvPr/>
        </p:nvPicPr>
        <p:blipFill rotWithShape="1">
          <a:blip r:embed="rId4">
            <a:alphaModFix/>
          </a:blip>
          <a:srcRect b="4458" l="3358" r="3841" t="4886"/>
          <a:stretch/>
        </p:blipFill>
        <p:spPr>
          <a:xfrm>
            <a:off x="866400" y="7514076"/>
            <a:ext cx="2761201" cy="2063671"/>
          </a:xfrm>
          <a:prstGeom prst="rect">
            <a:avLst/>
          </a:prstGeom>
          <a:noFill/>
          <a:ln cap="flat" cmpd="sng" w="28575">
            <a:solidFill>
              <a:schemeClr val="accent3"/>
            </a:solidFill>
            <a:prstDash val="solid"/>
            <a:round/>
            <a:headEnd len="sm" w="sm" type="none"/>
            <a:tailEnd len="sm" w="sm" type="none"/>
          </a:ln>
        </p:spPr>
      </p:pic>
      <p:pic>
        <p:nvPicPr>
          <p:cNvPr id="103" name="Google Shape;103;p4"/>
          <p:cNvPicPr preferRelativeResize="0"/>
          <p:nvPr/>
        </p:nvPicPr>
        <p:blipFill rotWithShape="1">
          <a:blip r:embed="rId5">
            <a:alphaModFix/>
          </a:blip>
          <a:srcRect b="3122" l="3770" r="2874" t="4189"/>
          <a:stretch/>
        </p:blipFill>
        <p:spPr>
          <a:xfrm>
            <a:off x="3932400" y="7508875"/>
            <a:ext cx="2760800" cy="2074074"/>
          </a:xfrm>
          <a:prstGeom prst="rect">
            <a:avLst/>
          </a:prstGeom>
          <a:noFill/>
          <a:ln cap="flat" cmpd="sng" w="28575">
            <a:solidFill>
              <a:schemeClr val="accent3"/>
            </a:solidFill>
            <a:prstDash val="solid"/>
            <a:round/>
            <a:headEnd len="sm" w="sm" type="none"/>
            <a:tailEnd len="sm" w="sm" type="none"/>
          </a:ln>
        </p:spPr>
      </p:pic>
      <p:sp>
        <p:nvSpPr>
          <p:cNvPr id="104" name="Google Shape;104;p4"/>
          <p:cNvSpPr/>
          <p:nvPr/>
        </p:nvSpPr>
        <p:spPr>
          <a:xfrm>
            <a:off x="6244010" y="9348742"/>
            <a:ext cx="425400" cy="172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4"/>
          <p:cNvSpPr/>
          <p:nvPr/>
        </p:nvSpPr>
        <p:spPr>
          <a:xfrm>
            <a:off x="2034310" y="8324817"/>
            <a:ext cx="425400" cy="172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4"/>
          <p:cNvSpPr/>
          <p:nvPr/>
        </p:nvSpPr>
        <p:spPr>
          <a:xfrm>
            <a:off x="180000" y="203275"/>
            <a:ext cx="7197900" cy="961500"/>
          </a:xfrm>
          <a:prstGeom prst="flowChartAlternateProcess">
            <a:avLst/>
          </a:prstGeom>
          <a:solidFill>
            <a:srgbClr val="0072C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7" name="Google Shape;107;p4"/>
          <p:cNvPicPr preferRelativeResize="0"/>
          <p:nvPr/>
        </p:nvPicPr>
        <p:blipFill rotWithShape="1">
          <a:blip r:embed="rId6">
            <a:alphaModFix amt="55000"/>
          </a:blip>
          <a:srcRect b="0" l="0" r="0" t="0"/>
          <a:stretch/>
        </p:blipFill>
        <p:spPr>
          <a:xfrm>
            <a:off x="5401975" y="1963450"/>
            <a:ext cx="1291225" cy="1291225"/>
          </a:xfrm>
          <a:prstGeom prst="rect">
            <a:avLst/>
          </a:prstGeom>
          <a:noFill/>
          <a:ln>
            <a:noFill/>
          </a:ln>
        </p:spPr>
      </p:pic>
      <p:sp>
        <p:nvSpPr>
          <p:cNvPr id="108" name="Google Shape;108;p4"/>
          <p:cNvSpPr txBox="1"/>
          <p:nvPr/>
        </p:nvSpPr>
        <p:spPr>
          <a:xfrm>
            <a:off x="352350" y="264925"/>
            <a:ext cx="6853200" cy="83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200" u="none" cap="none" strike="noStrike">
                <a:solidFill>
                  <a:schemeClr val="lt1"/>
                </a:solidFill>
                <a:latin typeface="Century Gothic"/>
                <a:ea typeface="Century Gothic"/>
                <a:cs typeface="Century Gothic"/>
                <a:sym typeface="Century Gothic"/>
              </a:rPr>
              <a:t>How to join</a:t>
            </a:r>
            <a:endParaRPr b="0" i="0" sz="22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Century Gothic"/>
                <a:ea typeface="Century Gothic"/>
                <a:cs typeface="Century Gothic"/>
                <a:sym typeface="Century Gothic"/>
              </a:rPr>
              <a:t>The trial lesson</a:t>
            </a:r>
            <a:endParaRPr b="0" i="0" sz="2200" u="none" cap="none" strike="noStrike">
              <a:solidFill>
                <a:schemeClr val="lt1"/>
              </a:solidFill>
              <a:latin typeface="Century Gothic"/>
              <a:ea typeface="Century Gothic"/>
              <a:cs typeface="Century Gothic"/>
              <a:sym typeface="Century Gothic"/>
            </a:endParaRPr>
          </a:p>
        </p:txBody>
      </p:sp>
      <p:pic>
        <p:nvPicPr>
          <p:cNvPr id="109" name="Google Shape;109;p4"/>
          <p:cNvPicPr preferRelativeResize="0"/>
          <p:nvPr/>
        </p:nvPicPr>
        <p:blipFill rotWithShape="1">
          <a:blip r:embed="rId7">
            <a:alphaModFix amt="44000"/>
          </a:blip>
          <a:srcRect b="0" l="0" r="0" t="0"/>
          <a:stretch/>
        </p:blipFill>
        <p:spPr>
          <a:xfrm>
            <a:off x="4930225" y="6664660"/>
            <a:ext cx="1930127" cy="699300"/>
          </a:xfrm>
          <a:prstGeom prst="rect">
            <a:avLst/>
          </a:prstGeom>
          <a:noFill/>
          <a:ln>
            <a:noFill/>
          </a:ln>
        </p:spPr>
      </p:pic>
      <p:pic>
        <p:nvPicPr>
          <p:cNvPr id="110" name="Google Shape;110;p4"/>
          <p:cNvPicPr preferRelativeResize="0"/>
          <p:nvPr/>
        </p:nvPicPr>
        <p:blipFill rotWithShape="1">
          <a:blip r:embed="rId8">
            <a:alphaModFix/>
          </a:blip>
          <a:srcRect b="0" l="0" r="0" t="0"/>
          <a:stretch/>
        </p:blipFill>
        <p:spPr>
          <a:xfrm>
            <a:off x="1989200" y="426225"/>
            <a:ext cx="515600" cy="515600"/>
          </a:xfrm>
          <a:prstGeom prst="rect">
            <a:avLst/>
          </a:prstGeom>
          <a:noFill/>
          <a:ln>
            <a:noFill/>
          </a:ln>
        </p:spPr>
      </p:pic>
      <p:sp>
        <p:nvSpPr>
          <p:cNvPr id="111" name="Google Shape;111;p4"/>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5"/>
          <p:cNvSpPr txBox="1"/>
          <p:nvPr/>
        </p:nvSpPr>
        <p:spPr>
          <a:xfrm>
            <a:off x="640175" y="2291358"/>
            <a:ext cx="6774900" cy="1404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Step 3</a:t>
            </a:r>
            <a:r>
              <a:rPr b="0" i="0" lang="en-GB" sz="1600" u="none" cap="none" strike="noStrike">
                <a:solidFill>
                  <a:schemeClr val="dk1"/>
                </a:solidFill>
                <a:latin typeface="Century Gothic"/>
                <a:ea typeface="Century Gothic"/>
                <a:cs typeface="Century Gothic"/>
                <a:sym typeface="Century Gothic"/>
              </a:rPr>
              <a:t> - Check if you have:</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15000"/>
              </a:lnSpc>
              <a:spcBef>
                <a:spcPts val="0"/>
              </a:spcBef>
              <a:spcAft>
                <a:spcPts val="0"/>
              </a:spcAft>
              <a:buClr>
                <a:schemeClr val="dk1"/>
              </a:buClr>
              <a:buSzPts val="1600"/>
              <a:buFont typeface="Century Gothic"/>
              <a:buChar char="●"/>
            </a:pPr>
            <a:r>
              <a:rPr b="0" i="0" lang="en-GB" sz="1600" u="none" cap="none" strike="noStrike">
                <a:solidFill>
                  <a:schemeClr val="dk1"/>
                </a:solidFill>
                <a:latin typeface="Century Gothic"/>
                <a:ea typeface="Century Gothic"/>
                <a:cs typeface="Century Gothic"/>
                <a:sym typeface="Century Gothic"/>
              </a:rPr>
              <a:t>a working </a:t>
            </a:r>
            <a:r>
              <a:rPr b="1" i="0" lang="en-GB" sz="1600" u="none" cap="none" strike="noStrike">
                <a:solidFill>
                  <a:schemeClr val="dk1"/>
                </a:solidFill>
                <a:latin typeface="Century Gothic"/>
                <a:ea typeface="Century Gothic"/>
                <a:cs typeface="Century Gothic"/>
                <a:sym typeface="Century Gothic"/>
              </a:rPr>
              <a:t>microphone</a:t>
            </a:r>
            <a:r>
              <a:rPr b="0" i="0" lang="en-GB" sz="1600" u="none" cap="none" strike="noStrike">
                <a:solidFill>
                  <a:schemeClr val="dk1"/>
                </a:solidFill>
                <a:latin typeface="Century Gothic"/>
                <a:ea typeface="Century Gothic"/>
                <a:cs typeface="Century Gothic"/>
                <a:sym typeface="Century Gothic"/>
              </a:rPr>
              <a:t>;</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15000"/>
              </a:lnSpc>
              <a:spcBef>
                <a:spcPts val="0"/>
              </a:spcBef>
              <a:spcAft>
                <a:spcPts val="0"/>
              </a:spcAft>
              <a:buClr>
                <a:schemeClr val="dk1"/>
              </a:buClr>
              <a:buSzPts val="1600"/>
              <a:buFont typeface="Century Gothic"/>
              <a:buChar char="●"/>
            </a:pPr>
            <a:r>
              <a:rPr b="0" i="0" lang="en-GB" sz="1600" u="none" cap="none" strike="noStrike">
                <a:solidFill>
                  <a:schemeClr val="dk1"/>
                </a:solidFill>
                <a:latin typeface="Century Gothic"/>
                <a:ea typeface="Century Gothic"/>
                <a:cs typeface="Century Gothic"/>
                <a:sym typeface="Century Gothic"/>
              </a:rPr>
              <a:t>working </a:t>
            </a:r>
            <a:r>
              <a:rPr b="1" i="0" lang="en-GB" sz="1600" u="none" cap="none" strike="noStrike">
                <a:solidFill>
                  <a:schemeClr val="dk1"/>
                </a:solidFill>
                <a:latin typeface="Century Gothic"/>
                <a:ea typeface="Century Gothic"/>
                <a:cs typeface="Century Gothic"/>
                <a:sym typeface="Century Gothic"/>
              </a:rPr>
              <a:t>speakers</a:t>
            </a:r>
            <a:r>
              <a:rPr b="0" i="0" lang="en-GB" sz="1600" u="none" cap="none" strike="noStrike">
                <a:solidFill>
                  <a:schemeClr val="dk1"/>
                </a:solidFill>
                <a:latin typeface="Century Gothic"/>
                <a:ea typeface="Century Gothic"/>
                <a:cs typeface="Century Gothic"/>
                <a:sym typeface="Century Gothic"/>
              </a:rPr>
              <a:t> or headphones;</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15000"/>
              </a:lnSpc>
              <a:spcBef>
                <a:spcPts val="0"/>
              </a:spcBef>
              <a:spcAft>
                <a:spcPts val="0"/>
              </a:spcAft>
              <a:buClr>
                <a:schemeClr val="dk1"/>
              </a:buClr>
              <a:buSzPts val="1600"/>
              <a:buFont typeface="Century Gothic"/>
              <a:buChar char="●"/>
            </a:pPr>
            <a:r>
              <a:rPr b="0" i="0" lang="en-GB" sz="1600" u="none" cap="none" strike="noStrike">
                <a:solidFill>
                  <a:schemeClr val="dk1"/>
                </a:solidFill>
                <a:latin typeface="Century Gothic"/>
                <a:ea typeface="Century Gothic"/>
                <a:cs typeface="Century Gothic"/>
                <a:sym typeface="Century Gothic"/>
              </a:rPr>
              <a:t>a working </a:t>
            </a:r>
            <a:r>
              <a:rPr b="1" i="0" lang="en-GB" sz="1600" u="none" cap="none" strike="noStrike">
                <a:solidFill>
                  <a:schemeClr val="dk1"/>
                </a:solidFill>
                <a:latin typeface="Century Gothic"/>
                <a:ea typeface="Century Gothic"/>
                <a:cs typeface="Century Gothic"/>
                <a:sym typeface="Century Gothic"/>
              </a:rPr>
              <a:t>camera</a:t>
            </a:r>
            <a:r>
              <a:rPr b="0" i="0" lang="en-GB" sz="1600" u="none" cap="none" strike="noStrike">
                <a:solidFill>
                  <a:schemeClr val="dk1"/>
                </a:solidFill>
                <a:latin typeface="Century Gothic"/>
                <a:ea typeface="Century Gothic"/>
                <a:cs typeface="Century Gothic"/>
                <a:sym typeface="Century Gothic"/>
              </a:rPr>
              <a:t> on the computer or tablet.</a:t>
            </a:r>
            <a:endParaRPr b="0" i="0" sz="1600" u="none" cap="none" strike="noStrike">
              <a:solidFill>
                <a:schemeClr val="dk1"/>
              </a:solidFill>
              <a:latin typeface="Century Gothic"/>
              <a:ea typeface="Century Gothic"/>
              <a:cs typeface="Century Gothic"/>
              <a:sym typeface="Century Gothic"/>
            </a:endParaRPr>
          </a:p>
        </p:txBody>
      </p:sp>
      <p:sp>
        <p:nvSpPr>
          <p:cNvPr id="117" name="Google Shape;117;p5"/>
          <p:cNvSpPr txBox="1"/>
          <p:nvPr/>
        </p:nvSpPr>
        <p:spPr>
          <a:xfrm>
            <a:off x="392550" y="1420125"/>
            <a:ext cx="6774900" cy="53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en-GB" sz="2000" u="none" cap="none" strike="noStrike">
                <a:solidFill>
                  <a:srgbClr val="4ABE8C"/>
                </a:solidFill>
                <a:latin typeface="Century Gothic"/>
                <a:ea typeface="Century Gothic"/>
                <a:cs typeface="Century Gothic"/>
                <a:sym typeface="Century Gothic"/>
              </a:rPr>
              <a:t>You are almost there!</a:t>
            </a:r>
            <a:endParaRPr b="1" i="0" sz="2000" u="none" cap="none" strike="noStrike">
              <a:solidFill>
                <a:srgbClr val="4ABE8C"/>
              </a:solidFill>
              <a:latin typeface="Century Gothic"/>
              <a:ea typeface="Century Gothic"/>
              <a:cs typeface="Century Gothic"/>
              <a:sym typeface="Century Gothic"/>
            </a:endParaRPr>
          </a:p>
        </p:txBody>
      </p:sp>
      <p:sp>
        <p:nvSpPr>
          <p:cNvPr id="118" name="Google Shape;118;p5"/>
          <p:cNvSpPr txBox="1"/>
          <p:nvPr/>
        </p:nvSpPr>
        <p:spPr>
          <a:xfrm>
            <a:off x="640175" y="3681999"/>
            <a:ext cx="6774900" cy="158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Step 4</a:t>
            </a:r>
            <a:r>
              <a:rPr b="0" i="0" lang="en-GB" sz="1800" u="none" cap="none" strike="noStrike">
                <a:solidFill>
                  <a:schemeClr val="dk1"/>
                </a:solidFill>
                <a:latin typeface="Century Gothic"/>
                <a:ea typeface="Century Gothic"/>
                <a:cs typeface="Century Gothic"/>
                <a:sym typeface="Century Gothic"/>
              </a:rPr>
              <a:t> </a:t>
            </a:r>
            <a:r>
              <a:rPr b="0" i="0" lang="en-GB" sz="1600" u="none" cap="none" strike="noStrike">
                <a:solidFill>
                  <a:schemeClr val="dk1"/>
                </a:solidFill>
                <a:latin typeface="Century Gothic"/>
                <a:ea typeface="Century Gothic"/>
                <a:cs typeface="Century Gothic"/>
                <a:sym typeface="Century Gothic"/>
              </a:rPr>
              <a:t>- Now follow the link that we sent you via e-mail again, you should be able to join the meeting immediately.</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dk1"/>
                </a:solidFill>
                <a:latin typeface="Century Gothic"/>
                <a:ea typeface="Century Gothic"/>
                <a:cs typeface="Century Gothic"/>
                <a:sym typeface="Century Gothic"/>
              </a:rPr>
              <a:t>*</a:t>
            </a:r>
            <a:r>
              <a:rPr b="0" i="1" lang="en-GB" sz="1600" u="none" cap="none" strike="noStrike">
                <a:solidFill>
                  <a:schemeClr val="dk1"/>
                </a:solidFill>
                <a:latin typeface="Century Gothic"/>
                <a:ea typeface="Century Gothic"/>
                <a:cs typeface="Century Gothic"/>
                <a:sym typeface="Century Gothic"/>
              </a:rPr>
              <a:t>Once you setup the app, all you need to do to join the next classes is to follow the class link.</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1600"/>
              <a:buFont typeface="Arial"/>
              <a:buNone/>
            </a:pPr>
            <a:r>
              <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1600"/>
              <a:buFont typeface="Arial"/>
              <a:buNone/>
            </a:pPr>
            <a:r>
              <a:rPr b="1" i="0" lang="en-GB" sz="1600" u="none" cap="none" strike="noStrike">
                <a:solidFill>
                  <a:srgbClr val="4ABE8C"/>
                </a:solidFill>
                <a:latin typeface="Century Gothic"/>
                <a:ea typeface="Century Gothic"/>
                <a:cs typeface="Century Gothic"/>
                <a:sym typeface="Century Gothic"/>
              </a:rPr>
              <a:t>If you get lost on the way, please, feel free to contact me via WhatsApp +358 40 9114110!</a:t>
            </a:r>
            <a:endParaRPr b="0" i="1" sz="1600" u="none" cap="none" strike="noStrike">
              <a:solidFill>
                <a:schemeClr val="dk1"/>
              </a:solidFill>
              <a:latin typeface="Century Gothic"/>
              <a:ea typeface="Century Gothic"/>
              <a:cs typeface="Century Gothic"/>
              <a:sym typeface="Century Gothic"/>
            </a:endParaRPr>
          </a:p>
        </p:txBody>
      </p:sp>
      <p:sp>
        <p:nvSpPr>
          <p:cNvPr id="119" name="Google Shape;119;p5"/>
          <p:cNvSpPr/>
          <p:nvPr/>
        </p:nvSpPr>
        <p:spPr>
          <a:xfrm>
            <a:off x="180000" y="203275"/>
            <a:ext cx="7197900" cy="961500"/>
          </a:xfrm>
          <a:prstGeom prst="flowChartAlternateProcess">
            <a:avLst/>
          </a:prstGeom>
          <a:solidFill>
            <a:srgbClr val="0072C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5"/>
          <p:cNvSpPr txBox="1"/>
          <p:nvPr/>
        </p:nvSpPr>
        <p:spPr>
          <a:xfrm>
            <a:off x="352350" y="264925"/>
            <a:ext cx="6853200" cy="83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GB" sz="2200" u="none" cap="none" strike="noStrike">
                <a:solidFill>
                  <a:schemeClr val="lt1"/>
                </a:solidFill>
                <a:latin typeface="Century Gothic"/>
                <a:ea typeface="Century Gothic"/>
                <a:cs typeface="Century Gothic"/>
                <a:sym typeface="Century Gothic"/>
              </a:rPr>
              <a:t>What you need</a:t>
            </a:r>
            <a:endParaRPr b="0" i="0" sz="22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chemeClr val="dk1"/>
              </a:buClr>
              <a:buSzPts val="1100"/>
              <a:buFont typeface="Arial"/>
              <a:buNone/>
            </a:pPr>
            <a:r>
              <a:rPr b="1" i="0" lang="en-GB" sz="2200" u="none" cap="none" strike="noStrike">
                <a:solidFill>
                  <a:srgbClr val="FFB5C4"/>
                </a:solidFill>
                <a:latin typeface="Century Gothic"/>
                <a:ea typeface="Century Gothic"/>
                <a:cs typeface="Century Gothic"/>
                <a:sym typeface="Century Gothic"/>
              </a:rPr>
              <a:t>before</a:t>
            </a:r>
            <a:r>
              <a:rPr b="1" i="0" lang="en-GB" sz="2200" u="none" cap="none" strike="noStrike">
                <a:solidFill>
                  <a:schemeClr val="lt1"/>
                </a:solidFill>
                <a:latin typeface="Century Gothic"/>
                <a:ea typeface="Century Gothic"/>
                <a:cs typeface="Century Gothic"/>
                <a:sym typeface="Century Gothic"/>
              </a:rPr>
              <a:t> the lesson</a:t>
            </a:r>
            <a:endParaRPr b="0" i="0" sz="2200" u="none" cap="none" strike="noStrike">
              <a:solidFill>
                <a:schemeClr val="lt1"/>
              </a:solidFill>
              <a:latin typeface="Century Gothic"/>
              <a:ea typeface="Century Gothic"/>
              <a:cs typeface="Century Gothic"/>
              <a:sym typeface="Century Gothic"/>
            </a:endParaRPr>
          </a:p>
        </p:txBody>
      </p:sp>
      <p:pic>
        <p:nvPicPr>
          <p:cNvPr id="121" name="Google Shape;121;p5"/>
          <p:cNvPicPr preferRelativeResize="0"/>
          <p:nvPr/>
        </p:nvPicPr>
        <p:blipFill rotWithShape="1">
          <a:blip r:embed="rId3">
            <a:alphaModFix amt="50000"/>
          </a:blip>
          <a:srcRect b="0" l="0" r="0" t="0"/>
          <a:stretch/>
        </p:blipFill>
        <p:spPr>
          <a:xfrm>
            <a:off x="4851354" y="1980823"/>
            <a:ext cx="1035476" cy="1035471"/>
          </a:xfrm>
          <a:prstGeom prst="rect">
            <a:avLst/>
          </a:prstGeom>
          <a:noFill/>
          <a:ln>
            <a:noFill/>
          </a:ln>
        </p:spPr>
      </p:pic>
      <p:pic>
        <p:nvPicPr>
          <p:cNvPr id="122" name="Google Shape;122;p5"/>
          <p:cNvPicPr preferRelativeResize="0"/>
          <p:nvPr/>
        </p:nvPicPr>
        <p:blipFill rotWithShape="1">
          <a:blip r:embed="rId4">
            <a:alphaModFix amt="50000"/>
          </a:blip>
          <a:srcRect b="0" l="0" r="0" t="0"/>
          <a:stretch/>
        </p:blipFill>
        <p:spPr>
          <a:xfrm>
            <a:off x="5886824" y="2634739"/>
            <a:ext cx="1035476" cy="1035471"/>
          </a:xfrm>
          <a:prstGeom prst="rect">
            <a:avLst/>
          </a:prstGeom>
          <a:noFill/>
          <a:ln>
            <a:noFill/>
          </a:ln>
        </p:spPr>
      </p:pic>
      <p:pic>
        <p:nvPicPr>
          <p:cNvPr id="123" name="Google Shape;123;p5"/>
          <p:cNvPicPr preferRelativeResize="0"/>
          <p:nvPr/>
        </p:nvPicPr>
        <p:blipFill rotWithShape="1">
          <a:blip r:embed="rId5">
            <a:alphaModFix amt="50000"/>
          </a:blip>
          <a:srcRect b="0" l="0" r="0" t="0"/>
          <a:stretch/>
        </p:blipFill>
        <p:spPr>
          <a:xfrm>
            <a:off x="5671318" y="1420123"/>
            <a:ext cx="1035476" cy="1035471"/>
          </a:xfrm>
          <a:prstGeom prst="rect">
            <a:avLst/>
          </a:prstGeom>
          <a:noFill/>
          <a:ln>
            <a:noFill/>
          </a:ln>
        </p:spPr>
      </p:pic>
      <p:pic>
        <p:nvPicPr>
          <p:cNvPr id="124" name="Google Shape;124;p5"/>
          <p:cNvPicPr preferRelativeResize="0"/>
          <p:nvPr/>
        </p:nvPicPr>
        <p:blipFill rotWithShape="1">
          <a:blip r:embed="rId6">
            <a:alphaModFix amt="87000"/>
          </a:blip>
          <a:srcRect b="0" l="0" r="0" t="0"/>
          <a:stretch/>
        </p:blipFill>
        <p:spPr>
          <a:xfrm>
            <a:off x="876275" y="6158225"/>
            <a:ext cx="6683725" cy="4281774"/>
          </a:xfrm>
          <a:prstGeom prst="rect">
            <a:avLst/>
          </a:prstGeom>
          <a:noFill/>
          <a:ln>
            <a:noFill/>
          </a:ln>
        </p:spPr>
      </p:pic>
      <p:pic>
        <p:nvPicPr>
          <p:cNvPr id="125" name="Google Shape;125;p5"/>
          <p:cNvPicPr preferRelativeResize="0"/>
          <p:nvPr/>
        </p:nvPicPr>
        <p:blipFill rotWithShape="1">
          <a:blip r:embed="rId7">
            <a:alphaModFix/>
          </a:blip>
          <a:srcRect b="0" l="0" r="0" t="0"/>
          <a:stretch/>
        </p:blipFill>
        <p:spPr>
          <a:xfrm>
            <a:off x="1725500" y="384650"/>
            <a:ext cx="638700" cy="638700"/>
          </a:xfrm>
          <a:prstGeom prst="rect">
            <a:avLst/>
          </a:prstGeom>
          <a:noFill/>
          <a:ln>
            <a:noFill/>
          </a:ln>
        </p:spPr>
      </p:pic>
      <p:sp>
        <p:nvSpPr>
          <p:cNvPr id="126" name="Google Shape;126;p5"/>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6"/>
          <p:cNvSpPr txBox="1"/>
          <p:nvPr/>
        </p:nvSpPr>
        <p:spPr>
          <a:xfrm>
            <a:off x="630000" y="4708225"/>
            <a:ext cx="6774900" cy="1128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400"/>
              <a:buFont typeface="Arial"/>
              <a:buNone/>
            </a:pPr>
            <a:r>
              <a:rPr b="0" i="0" lang="en-GB" sz="1400" u="none" cap="none" strike="noStrike">
                <a:solidFill>
                  <a:schemeClr val="dk1"/>
                </a:solidFill>
                <a:latin typeface="Century Gothic"/>
                <a:ea typeface="Century Gothic"/>
                <a:cs typeface="Century Gothic"/>
                <a:sym typeface="Century Gothic"/>
              </a:rPr>
              <a:t>Language Clubhouse program for young learners received</a:t>
            </a:r>
            <a:endParaRPr b="0" i="0" sz="1400" u="none" cap="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1400"/>
              <a:buFont typeface="Arial"/>
              <a:buNone/>
            </a:pPr>
            <a:r>
              <a:rPr b="1" i="0" lang="en-GB" sz="1400" u="none" cap="none" strike="noStrike">
                <a:solidFill>
                  <a:schemeClr val="dk1"/>
                </a:solidFill>
                <a:latin typeface="Century Gothic"/>
                <a:ea typeface="Century Gothic"/>
                <a:cs typeface="Century Gothic"/>
                <a:sym typeface="Century Gothic"/>
              </a:rPr>
              <a:t>High Pedagogical Quality grade from Education Alliance Finland.</a:t>
            </a:r>
            <a:endParaRPr b="1" i="0" sz="1400" u="none" cap="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1400"/>
              <a:buFont typeface="Arial"/>
              <a:buNone/>
            </a:pPr>
            <a:r>
              <a:rPr b="0" i="0" lang="en-GB" sz="1400" u="none" cap="none" strike="noStrike">
                <a:solidFill>
                  <a:schemeClr val="dk1"/>
                </a:solidFill>
                <a:latin typeface="Century Gothic"/>
                <a:ea typeface="Century Gothic"/>
                <a:cs typeface="Century Gothic"/>
                <a:sym typeface="Century Gothic"/>
              </a:rPr>
              <a:t>Our students learn English while playing without cramming. </a:t>
            </a:r>
            <a:endParaRPr b="0" i="0" sz="1400" u="none" cap="none" strike="noStrike">
              <a:solidFill>
                <a:schemeClr val="dk1"/>
              </a:solidFill>
              <a:latin typeface="Century Gothic"/>
              <a:ea typeface="Century Gothic"/>
              <a:cs typeface="Century Gothic"/>
              <a:sym typeface="Century Gothic"/>
            </a:endParaRPr>
          </a:p>
        </p:txBody>
      </p:sp>
      <p:sp>
        <p:nvSpPr>
          <p:cNvPr id="132" name="Google Shape;132;p6"/>
          <p:cNvSpPr/>
          <p:nvPr/>
        </p:nvSpPr>
        <p:spPr>
          <a:xfrm>
            <a:off x="180000" y="203275"/>
            <a:ext cx="7197900" cy="961500"/>
          </a:xfrm>
          <a:prstGeom prst="flowChartAlternateProcess">
            <a:avLst/>
          </a:prstGeom>
          <a:solidFill>
            <a:srgbClr val="0072C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6"/>
          <p:cNvSpPr txBox="1"/>
          <p:nvPr/>
        </p:nvSpPr>
        <p:spPr>
          <a:xfrm>
            <a:off x="352350" y="264925"/>
            <a:ext cx="6853200" cy="83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200" u="none" cap="none" strike="noStrike">
                <a:solidFill>
                  <a:schemeClr val="lt1"/>
                </a:solidFill>
                <a:latin typeface="Century Gothic"/>
                <a:ea typeface="Century Gothic"/>
                <a:cs typeface="Century Gothic"/>
                <a:sym typeface="Century Gothic"/>
              </a:rPr>
              <a:t>What to expect</a:t>
            </a:r>
            <a:endParaRPr b="0" i="0" sz="22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FFB5C4"/>
                </a:solidFill>
                <a:latin typeface="Century Gothic"/>
                <a:ea typeface="Century Gothic"/>
                <a:cs typeface="Century Gothic"/>
                <a:sym typeface="Century Gothic"/>
              </a:rPr>
              <a:t>during</a:t>
            </a:r>
            <a:r>
              <a:rPr b="1" i="0" lang="en-GB" sz="2200" u="none" cap="none" strike="noStrike">
                <a:solidFill>
                  <a:schemeClr val="lt1"/>
                </a:solidFill>
                <a:latin typeface="Century Gothic"/>
                <a:ea typeface="Century Gothic"/>
                <a:cs typeface="Century Gothic"/>
                <a:sym typeface="Century Gothic"/>
              </a:rPr>
              <a:t> the trial lesson</a:t>
            </a:r>
            <a:endParaRPr b="1" i="0" sz="2200" u="none" cap="none" strike="noStrike">
              <a:solidFill>
                <a:schemeClr val="lt1"/>
              </a:solidFill>
              <a:latin typeface="Century Gothic"/>
              <a:ea typeface="Century Gothic"/>
              <a:cs typeface="Century Gothic"/>
              <a:sym typeface="Century Gothic"/>
            </a:endParaRPr>
          </a:p>
        </p:txBody>
      </p:sp>
      <p:sp>
        <p:nvSpPr>
          <p:cNvPr id="134" name="Google Shape;134;p6"/>
          <p:cNvSpPr txBox="1"/>
          <p:nvPr/>
        </p:nvSpPr>
        <p:spPr>
          <a:xfrm>
            <a:off x="392550" y="1405125"/>
            <a:ext cx="6774900" cy="838200"/>
          </a:xfrm>
          <a:prstGeom prst="rect">
            <a:avLst/>
          </a:prstGeom>
          <a:noFill/>
          <a:ln>
            <a:noFill/>
          </a:ln>
        </p:spPr>
        <p:txBody>
          <a:bodyPr anchorCtr="0" anchor="t" bIns="91425" lIns="91425" spcFirstLastPara="1" rIns="91425" wrap="square" tIns="91425">
            <a:noAutofit/>
          </a:bodyPr>
          <a:lstStyle/>
          <a:p>
            <a:pPr indent="0" lvl="0" marL="0" marR="0" rtl="0" algn="ctr">
              <a:lnSpc>
                <a:spcPct val="123000"/>
              </a:lnSpc>
              <a:spcBef>
                <a:spcPts val="0"/>
              </a:spcBef>
              <a:spcAft>
                <a:spcPts val="3000"/>
              </a:spcAft>
              <a:buClr>
                <a:srgbClr val="000000"/>
              </a:buClr>
              <a:buSzPts val="1800"/>
              <a:buFont typeface="Arial"/>
              <a:buNone/>
            </a:pPr>
            <a:r>
              <a:rPr b="1" i="0" lang="en-GB" sz="1800" u="none" cap="none" strike="noStrike">
                <a:solidFill>
                  <a:schemeClr val="dk1"/>
                </a:solidFill>
                <a:latin typeface="Century Gothic"/>
                <a:ea typeface="Century Gothic"/>
                <a:cs typeface="Century Gothic"/>
                <a:sym typeface="Century Gothic"/>
              </a:rPr>
              <a:t>A typical English Lesson Structure:</a:t>
            </a:r>
            <a:br>
              <a:rPr b="1" i="0" lang="en-GB" sz="1800" u="none" cap="none" strike="noStrike">
                <a:solidFill>
                  <a:schemeClr val="dk1"/>
                </a:solidFill>
                <a:latin typeface="Century Gothic"/>
                <a:ea typeface="Century Gothic"/>
                <a:cs typeface="Century Gothic"/>
                <a:sym typeface="Century Gothic"/>
              </a:rPr>
            </a:br>
            <a:r>
              <a:rPr b="0" i="0" lang="en-GB" sz="1400" u="none" cap="none" strike="noStrike">
                <a:solidFill>
                  <a:schemeClr val="dk1"/>
                </a:solidFill>
                <a:latin typeface="Century Gothic"/>
                <a:ea typeface="Century Gothic"/>
                <a:cs typeface="Century Gothic"/>
                <a:sym typeface="Century Gothic"/>
              </a:rPr>
              <a:t>Trial classes are 30 min long, regular classes last for </a:t>
            </a:r>
            <a:r>
              <a:rPr lang="en-GB">
                <a:solidFill>
                  <a:schemeClr val="dk1"/>
                </a:solidFill>
                <a:latin typeface="Century Gothic"/>
                <a:ea typeface="Century Gothic"/>
                <a:cs typeface="Century Gothic"/>
                <a:sym typeface="Century Gothic"/>
              </a:rPr>
              <a:t>45-60</a:t>
            </a:r>
            <a:r>
              <a:rPr b="0" i="0" lang="en-GB" sz="1400" u="none" cap="none" strike="noStrike">
                <a:solidFill>
                  <a:schemeClr val="dk1"/>
                </a:solidFill>
                <a:latin typeface="Century Gothic"/>
                <a:ea typeface="Century Gothic"/>
                <a:cs typeface="Century Gothic"/>
                <a:sym typeface="Century Gothic"/>
              </a:rPr>
              <a:t> min</a:t>
            </a:r>
            <a:endParaRPr b="0" i="0" sz="1200" u="none" cap="none" strike="noStrike">
              <a:solidFill>
                <a:schemeClr val="dk1"/>
              </a:solidFill>
              <a:latin typeface="Century Gothic"/>
              <a:ea typeface="Century Gothic"/>
              <a:cs typeface="Century Gothic"/>
              <a:sym typeface="Century Gothic"/>
            </a:endParaRPr>
          </a:p>
        </p:txBody>
      </p:sp>
      <p:sp>
        <p:nvSpPr>
          <p:cNvPr id="135" name="Google Shape;135;p6"/>
          <p:cNvSpPr txBox="1"/>
          <p:nvPr/>
        </p:nvSpPr>
        <p:spPr>
          <a:xfrm>
            <a:off x="1050525" y="2330475"/>
            <a:ext cx="5642700" cy="2331900"/>
          </a:xfrm>
          <a:prstGeom prst="rect">
            <a:avLst/>
          </a:prstGeom>
          <a:noFill/>
          <a:ln>
            <a:noFill/>
          </a:ln>
        </p:spPr>
        <p:txBody>
          <a:bodyPr anchorCtr="0" anchor="t" bIns="91425" lIns="91425" spcFirstLastPara="1" rIns="91425" wrap="square" tIns="91425">
            <a:spAutoFit/>
          </a:bodyPr>
          <a:lstStyle/>
          <a:p>
            <a:pPr indent="0" lvl="0" marL="0" marR="190500" rtl="0" algn="l">
              <a:lnSpc>
                <a:spcPct val="13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Welcome and greetings</a:t>
            </a:r>
            <a:endParaRPr b="1" i="0" sz="1800" u="none" cap="none" strike="noStrike">
              <a:solidFill>
                <a:srgbClr val="FFFFFF"/>
              </a:solidFill>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Physical exercises and activities/games</a:t>
            </a:r>
            <a:endParaRPr b="1" i="0" sz="1800" u="none" cap="none" strike="noStrike">
              <a:solidFill>
                <a:srgbClr val="FFFFFF"/>
              </a:solidFill>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New vocabulary introduction</a:t>
            </a:r>
            <a:endParaRPr b="1" i="0" sz="1800" u="none" cap="none" strike="noStrike">
              <a:solidFill>
                <a:srgbClr val="FFFFFF"/>
              </a:solidFill>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Social activity: song, rhyme, game or story</a:t>
            </a:r>
            <a:endParaRPr b="1" i="0" sz="1800" u="none" cap="none" strike="noStrike">
              <a:solidFill>
                <a:srgbClr val="FFFFFF"/>
              </a:solidFill>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Individual activity: writing, reading, or craft time</a:t>
            </a:r>
            <a:endParaRPr b="1" i="0" sz="1800" u="none" cap="none" strike="noStrike">
              <a:solidFill>
                <a:srgbClr val="FFFFFF"/>
              </a:solidFill>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Goodbyes: song or game</a:t>
            </a:r>
            <a:endParaRPr b="1" i="0" sz="1800" u="none" cap="none" strike="noStrike">
              <a:solidFill>
                <a:srgbClr val="4ABE8C"/>
              </a:solidFill>
              <a:latin typeface="Century Gothic"/>
              <a:ea typeface="Century Gothic"/>
              <a:cs typeface="Century Gothic"/>
              <a:sym typeface="Century Gothic"/>
            </a:endParaRPr>
          </a:p>
        </p:txBody>
      </p:sp>
      <p:sp>
        <p:nvSpPr>
          <p:cNvPr id="136" name="Google Shape;136;p6"/>
          <p:cNvSpPr/>
          <p:nvPr/>
        </p:nvSpPr>
        <p:spPr>
          <a:xfrm>
            <a:off x="731325" y="2445550"/>
            <a:ext cx="243000" cy="243000"/>
          </a:xfrm>
          <a:prstGeom prst="ellipse">
            <a:avLst/>
          </a:prstGeom>
          <a:solidFill>
            <a:srgbClr val="FFB5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lt1"/>
                </a:solidFill>
                <a:latin typeface="Century Gothic"/>
                <a:ea typeface="Century Gothic"/>
                <a:cs typeface="Century Gothic"/>
                <a:sym typeface="Century Gothic"/>
              </a:rPr>
              <a:t>1</a:t>
            </a:r>
            <a:endParaRPr b="0" i="0" sz="700" u="none" cap="none" strike="noStrike">
              <a:solidFill>
                <a:schemeClr val="lt1"/>
              </a:solidFill>
              <a:latin typeface="Century Gothic"/>
              <a:ea typeface="Century Gothic"/>
              <a:cs typeface="Century Gothic"/>
              <a:sym typeface="Century Gothic"/>
            </a:endParaRPr>
          </a:p>
        </p:txBody>
      </p:sp>
      <p:sp>
        <p:nvSpPr>
          <p:cNvPr id="137" name="Google Shape;137;p6"/>
          <p:cNvSpPr/>
          <p:nvPr/>
        </p:nvSpPr>
        <p:spPr>
          <a:xfrm>
            <a:off x="731325" y="2809680"/>
            <a:ext cx="243000" cy="243000"/>
          </a:xfrm>
          <a:prstGeom prst="ellipse">
            <a:avLst/>
          </a:prstGeom>
          <a:solidFill>
            <a:srgbClr val="FFB5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lt1"/>
                </a:solidFill>
                <a:latin typeface="Century Gothic"/>
                <a:ea typeface="Century Gothic"/>
                <a:cs typeface="Century Gothic"/>
                <a:sym typeface="Century Gothic"/>
              </a:rPr>
              <a:t>2</a:t>
            </a:r>
            <a:endParaRPr b="0" i="0" sz="700" u="none" cap="none" strike="noStrike">
              <a:solidFill>
                <a:schemeClr val="lt1"/>
              </a:solidFill>
              <a:latin typeface="Century Gothic"/>
              <a:ea typeface="Century Gothic"/>
              <a:cs typeface="Century Gothic"/>
              <a:sym typeface="Century Gothic"/>
            </a:endParaRPr>
          </a:p>
        </p:txBody>
      </p:sp>
      <p:sp>
        <p:nvSpPr>
          <p:cNvPr id="138" name="Google Shape;138;p6"/>
          <p:cNvSpPr/>
          <p:nvPr/>
        </p:nvSpPr>
        <p:spPr>
          <a:xfrm>
            <a:off x="731325" y="3173810"/>
            <a:ext cx="243000" cy="243000"/>
          </a:xfrm>
          <a:prstGeom prst="ellipse">
            <a:avLst/>
          </a:prstGeom>
          <a:solidFill>
            <a:srgbClr val="FFB5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lt1"/>
                </a:solidFill>
                <a:latin typeface="Century Gothic"/>
                <a:ea typeface="Century Gothic"/>
                <a:cs typeface="Century Gothic"/>
                <a:sym typeface="Century Gothic"/>
              </a:rPr>
              <a:t>3</a:t>
            </a:r>
            <a:endParaRPr b="0" i="0" sz="700" u="none" cap="none" strike="noStrike">
              <a:solidFill>
                <a:schemeClr val="lt1"/>
              </a:solidFill>
              <a:latin typeface="Century Gothic"/>
              <a:ea typeface="Century Gothic"/>
              <a:cs typeface="Century Gothic"/>
              <a:sym typeface="Century Gothic"/>
            </a:endParaRPr>
          </a:p>
        </p:txBody>
      </p:sp>
      <p:sp>
        <p:nvSpPr>
          <p:cNvPr id="139" name="Google Shape;139;p6"/>
          <p:cNvSpPr/>
          <p:nvPr/>
        </p:nvSpPr>
        <p:spPr>
          <a:xfrm>
            <a:off x="731325" y="3537940"/>
            <a:ext cx="243000" cy="243000"/>
          </a:xfrm>
          <a:prstGeom prst="ellipse">
            <a:avLst/>
          </a:prstGeom>
          <a:solidFill>
            <a:srgbClr val="FFB5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lt1"/>
                </a:solidFill>
                <a:latin typeface="Century Gothic"/>
                <a:ea typeface="Century Gothic"/>
                <a:cs typeface="Century Gothic"/>
                <a:sym typeface="Century Gothic"/>
              </a:rPr>
              <a:t>4</a:t>
            </a:r>
            <a:endParaRPr b="0" i="0" sz="700" u="none" cap="none" strike="noStrike">
              <a:solidFill>
                <a:schemeClr val="lt1"/>
              </a:solidFill>
              <a:latin typeface="Century Gothic"/>
              <a:ea typeface="Century Gothic"/>
              <a:cs typeface="Century Gothic"/>
              <a:sym typeface="Century Gothic"/>
            </a:endParaRPr>
          </a:p>
        </p:txBody>
      </p:sp>
      <p:sp>
        <p:nvSpPr>
          <p:cNvPr id="140" name="Google Shape;140;p6"/>
          <p:cNvSpPr/>
          <p:nvPr/>
        </p:nvSpPr>
        <p:spPr>
          <a:xfrm>
            <a:off x="731325" y="3902070"/>
            <a:ext cx="243000" cy="243000"/>
          </a:xfrm>
          <a:prstGeom prst="ellipse">
            <a:avLst/>
          </a:prstGeom>
          <a:solidFill>
            <a:srgbClr val="FFB5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lt1"/>
                </a:solidFill>
                <a:latin typeface="Century Gothic"/>
                <a:ea typeface="Century Gothic"/>
                <a:cs typeface="Century Gothic"/>
                <a:sym typeface="Century Gothic"/>
              </a:rPr>
              <a:t>5</a:t>
            </a:r>
            <a:endParaRPr b="0" i="0" sz="700" u="none" cap="none" strike="noStrike">
              <a:solidFill>
                <a:schemeClr val="lt1"/>
              </a:solidFill>
              <a:latin typeface="Century Gothic"/>
              <a:ea typeface="Century Gothic"/>
              <a:cs typeface="Century Gothic"/>
              <a:sym typeface="Century Gothic"/>
            </a:endParaRPr>
          </a:p>
        </p:txBody>
      </p:sp>
      <p:sp>
        <p:nvSpPr>
          <p:cNvPr id="141" name="Google Shape;141;p6"/>
          <p:cNvSpPr/>
          <p:nvPr/>
        </p:nvSpPr>
        <p:spPr>
          <a:xfrm>
            <a:off x="731325" y="4266200"/>
            <a:ext cx="243000" cy="243000"/>
          </a:xfrm>
          <a:prstGeom prst="ellipse">
            <a:avLst/>
          </a:prstGeom>
          <a:solidFill>
            <a:srgbClr val="FFB5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lt1"/>
                </a:solidFill>
                <a:latin typeface="Century Gothic"/>
                <a:ea typeface="Century Gothic"/>
                <a:cs typeface="Century Gothic"/>
                <a:sym typeface="Century Gothic"/>
              </a:rPr>
              <a:t>6</a:t>
            </a:r>
            <a:endParaRPr b="0" i="0" sz="700" u="none" cap="none" strike="noStrike">
              <a:solidFill>
                <a:schemeClr val="lt1"/>
              </a:solidFill>
              <a:latin typeface="Century Gothic"/>
              <a:ea typeface="Century Gothic"/>
              <a:cs typeface="Century Gothic"/>
              <a:sym typeface="Century Gothic"/>
            </a:endParaRPr>
          </a:p>
        </p:txBody>
      </p:sp>
      <p:sp>
        <p:nvSpPr>
          <p:cNvPr id="142" name="Google Shape;142;p6"/>
          <p:cNvSpPr txBox="1"/>
          <p:nvPr/>
        </p:nvSpPr>
        <p:spPr>
          <a:xfrm>
            <a:off x="411575" y="5904263"/>
            <a:ext cx="6774900" cy="516300"/>
          </a:xfrm>
          <a:prstGeom prst="rect">
            <a:avLst/>
          </a:prstGeom>
          <a:noFill/>
          <a:ln>
            <a:noFill/>
          </a:ln>
        </p:spPr>
        <p:txBody>
          <a:bodyPr anchorCtr="0" anchor="t" bIns="91425" lIns="91425" spcFirstLastPara="1" rIns="91425" wrap="square" tIns="91425">
            <a:noAutofit/>
          </a:bodyPr>
          <a:lstStyle/>
          <a:p>
            <a:pPr indent="0" lvl="0" marL="0" marR="0" rtl="0" algn="ctr">
              <a:lnSpc>
                <a:spcPct val="123000"/>
              </a:lnSpc>
              <a:spcBef>
                <a:spcPts val="0"/>
              </a:spcBef>
              <a:spcAft>
                <a:spcPts val="0"/>
              </a:spcAft>
              <a:buClr>
                <a:srgbClr val="000000"/>
              </a:buClr>
              <a:buSzPts val="1800"/>
              <a:buFont typeface="Arial"/>
              <a:buNone/>
            </a:pPr>
            <a:r>
              <a:rPr b="1" i="0" lang="en-GB" sz="1800" u="none" cap="none" strike="noStrike">
                <a:solidFill>
                  <a:srgbClr val="0072CE"/>
                </a:solidFill>
                <a:latin typeface="Century Gothic"/>
                <a:ea typeface="Century Gothic"/>
                <a:cs typeface="Century Gothic"/>
                <a:sym typeface="Century Gothic"/>
              </a:rPr>
              <a:t>A glance into our online classes</a:t>
            </a:r>
            <a:endParaRPr b="1" i="0" sz="1800" u="none" cap="none" strike="noStrike">
              <a:solidFill>
                <a:srgbClr val="0072CE"/>
              </a:solidFill>
              <a:latin typeface="Century Gothic"/>
              <a:ea typeface="Century Gothic"/>
              <a:cs typeface="Century Gothic"/>
              <a:sym typeface="Century Gothic"/>
            </a:endParaRPr>
          </a:p>
          <a:p>
            <a:pPr indent="0" lvl="0" marL="0" marR="0" rtl="0" algn="l">
              <a:lnSpc>
                <a:spcPct val="123000"/>
              </a:lnSpc>
              <a:spcBef>
                <a:spcPts val="3000"/>
              </a:spcBef>
              <a:spcAft>
                <a:spcPts val="0"/>
              </a:spcAft>
              <a:buClr>
                <a:srgbClr val="000000"/>
              </a:buClr>
              <a:buSzPts val="1800"/>
              <a:buFont typeface="Arial"/>
              <a:buNone/>
            </a:pPr>
            <a:r>
              <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30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pic>
        <p:nvPicPr>
          <p:cNvPr descr="A video clip from Rezvan's English club for 7-9 yrs old.:)  join us in the fun kids 2-12 yrs old.  We have online live small international groups in different courses available.  Visit our website for more info: language-clubhouse.com" id="143" name="Google Shape;143;p6" title="Online live English club with Language Clubhouse-">
            <a:hlinkClick r:id="rId3"/>
          </p:cNvPr>
          <p:cNvPicPr preferRelativeResize="0"/>
          <p:nvPr/>
        </p:nvPicPr>
        <p:blipFill rotWithShape="1">
          <a:blip r:embed="rId4">
            <a:alphaModFix/>
          </a:blip>
          <a:srcRect b="0" l="0" r="0" t="0"/>
          <a:stretch/>
        </p:blipFill>
        <p:spPr>
          <a:xfrm>
            <a:off x="1494000" y="6556338"/>
            <a:ext cx="4572000" cy="3429000"/>
          </a:xfrm>
          <a:prstGeom prst="rect">
            <a:avLst/>
          </a:prstGeom>
          <a:noFill/>
          <a:ln>
            <a:noFill/>
          </a:ln>
        </p:spPr>
      </p:pic>
      <p:pic>
        <p:nvPicPr>
          <p:cNvPr id="144" name="Google Shape;144;p6"/>
          <p:cNvPicPr preferRelativeResize="0"/>
          <p:nvPr/>
        </p:nvPicPr>
        <p:blipFill rotWithShape="1">
          <a:blip r:embed="rId5">
            <a:alphaModFix/>
          </a:blip>
          <a:srcRect b="0" l="0" r="0" t="0"/>
          <a:stretch/>
        </p:blipFill>
        <p:spPr>
          <a:xfrm>
            <a:off x="1610803" y="425876"/>
            <a:ext cx="584872" cy="516300"/>
          </a:xfrm>
          <a:prstGeom prst="rect">
            <a:avLst/>
          </a:prstGeom>
          <a:noFill/>
          <a:ln>
            <a:noFill/>
          </a:ln>
        </p:spPr>
      </p:pic>
      <p:sp>
        <p:nvSpPr>
          <p:cNvPr id="145" name="Google Shape;145;p6"/>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7"/>
          <p:cNvPicPr preferRelativeResize="0"/>
          <p:nvPr/>
        </p:nvPicPr>
        <p:blipFill rotWithShape="1">
          <a:blip r:embed="rId3">
            <a:alphaModFix/>
          </a:blip>
          <a:srcRect b="0" l="0" r="0" t="0"/>
          <a:stretch/>
        </p:blipFill>
        <p:spPr>
          <a:xfrm>
            <a:off x="17007375" y="8367188"/>
            <a:ext cx="7255202" cy="339922"/>
          </a:xfrm>
          <a:prstGeom prst="rect">
            <a:avLst/>
          </a:prstGeom>
          <a:noFill/>
          <a:ln>
            <a:noFill/>
          </a:ln>
        </p:spPr>
      </p:pic>
      <p:sp>
        <p:nvSpPr>
          <p:cNvPr id="151" name="Google Shape;151;p7"/>
          <p:cNvSpPr/>
          <p:nvPr/>
        </p:nvSpPr>
        <p:spPr>
          <a:xfrm>
            <a:off x="180000" y="203275"/>
            <a:ext cx="7197900" cy="961500"/>
          </a:xfrm>
          <a:prstGeom prst="flowChartAlternateProcess">
            <a:avLst/>
          </a:prstGeom>
          <a:solidFill>
            <a:srgbClr val="0072C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
          <p:cNvSpPr txBox="1"/>
          <p:nvPr/>
        </p:nvSpPr>
        <p:spPr>
          <a:xfrm>
            <a:off x="352350" y="264925"/>
            <a:ext cx="6853200" cy="83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200" u="none" cap="none" strike="noStrike">
                <a:solidFill>
                  <a:schemeClr val="lt1"/>
                </a:solidFill>
                <a:latin typeface="Century Gothic"/>
                <a:ea typeface="Century Gothic"/>
                <a:cs typeface="Century Gothic"/>
                <a:sym typeface="Century Gothic"/>
              </a:rPr>
              <a:t>What </a:t>
            </a:r>
            <a:r>
              <a:rPr lang="en-GB" sz="2200">
                <a:solidFill>
                  <a:schemeClr val="lt1"/>
                </a:solidFill>
                <a:latin typeface="Century Gothic"/>
                <a:ea typeface="Century Gothic"/>
                <a:cs typeface="Century Gothic"/>
                <a:sym typeface="Century Gothic"/>
              </a:rPr>
              <a:t>next </a:t>
            </a:r>
            <a:endParaRPr b="0" i="0" sz="22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FFB5C4"/>
                </a:solidFill>
                <a:latin typeface="Century Gothic"/>
                <a:ea typeface="Century Gothic"/>
                <a:cs typeface="Century Gothic"/>
                <a:sym typeface="Century Gothic"/>
              </a:rPr>
              <a:t>after</a:t>
            </a:r>
            <a:r>
              <a:rPr b="1" i="0" lang="en-GB" sz="2200" u="none" cap="none" strike="noStrike">
                <a:solidFill>
                  <a:schemeClr val="lt1"/>
                </a:solidFill>
                <a:latin typeface="Century Gothic"/>
                <a:ea typeface="Century Gothic"/>
                <a:cs typeface="Century Gothic"/>
                <a:sym typeface="Century Gothic"/>
              </a:rPr>
              <a:t> the trial lesson</a:t>
            </a:r>
            <a:endParaRPr b="1" i="0" sz="2200" u="none" cap="none" strike="noStrike">
              <a:solidFill>
                <a:schemeClr val="lt1"/>
              </a:solidFill>
              <a:latin typeface="Century Gothic"/>
              <a:ea typeface="Century Gothic"/>
              <a:cs typeface="Century Gothic"/>
              <a:sym typeface="Century Gothic"/>
            </a:endParaRPr>
          </a:p>
        </p:txBody>
      </p:sp>
      <p:sp>
        <p:nvSpPr>
          <p:cNvPr id="153" name="Google Shape;153;p7"/>
          <p:cNvSpPr txBox="1"/>
          <p:nvPr/>
        </p:nvSpPr>
        <p:spPr>
          <a:xfrm>
            <a:off x="581675" y="2841038"/>
            <a:ext cx="6774900" cy="838200"/>
          </a:xfrm>
          <a:prstGeom prst="rect">
            <a:avLst/>
          </a:prstGeom>
          <a:noFill/>
          <a:ln>
            <a:noFill/>
          </a:ln>
        </p:spPr>
        <p:txBody>
          <a:bodyPr anchorCtr="0" anchor="t" bIns="91425" lIns="91425" spcFirstLastPara="1" rIns="91425" wrap="square" tIns="91425">
            <a:noAutofit/>
          </a:bodyPr>
          <a:lstStyle/>
          <a:p>
            <a:pPr indent="0" lvl="0" marL="0" marR="0" rtl="0" algn="l">
              <a:lnSpc>
                <a:spcPct val="123000"/>
              </a:lnSpc>
              <a:spcBef>
                <a:spcPts val="0"/>
              </a:spcBef>
              <a:spcAft>
                <a:spcPts val="0"/>
              </a:spcAft>
              <a:buClr>
                <a:srgbClr val="000000"/>
              </a:buClr>
              <a:buSzPts val="1800"/>
              <a:buFont typeface="Arial"/>
              <a:buNone/>
            </a:pPr>
            <a:r>
              <a:rPr b="1" i="0" lang="en-GB" sz="1800" u="none" cap="none" strike="noStrike">
                <a:solidFill>
                  <a:schemeClr val="dk1"/>
                </a:solidFill>
                <a:latin typeface="Century Gothic"/>
                <a:ea typeface="Century Gothic"/>
                <a:cs typeface="Century Gothic"/>
                <a:sym typeface="Century Gothic"/>
              </a:rPr>
              <a:t>After the trial lesson you will receive:</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30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sp>
        <p:nvSpPr>
          <p:cNvPr id="154" name="Google Shape;154;p7"/>
          <p:cNvSpPr txBox="1"/>
          <p:nvPr/>
        </p:nvSpPr>
        <p:spPr>
          <a:xfrm>
            <a:off x="806375" y="3355450"/>
            <a:ext cx="6121200" cy="1781700"/>
          </a:xfrm>
          <a:prstGeom prst="rect">
            <a:avLst/>
          </a:prstGeom>
          <a:noFill/>
          <a:ln>
            <a:noFill/>
          </a:ln>
        </p:spPr>
        <p:txBody>
          <a:bodyPr anchorCtr="0" anchor="t" bIns="91425" lIns="91425" spcFirstLastPara="1" rIns="91425" wrap="square" tIns="91425">
            <a:spAutoFit/>
          </a:bodyPr>
          <a:lstStyle/>
          <a:p>
            <a:pPr indent="0" lvl="0" marL="0" marR="190500" rtl="0" algn="l">
              <a:lnSpc>
                <a:spcPct val="135000"/>
              </a:lnSpc>
              <a:spcBef>
                <a:spcPts val="0"/>
              </a:spcBef>
              <a:spcAft>
                <a:spcPts val="0"/>
              </a:spcAft>
              <a:buClr>
                <a:srgbClr val="000000"/>
              </a:buClr>
              <a:buSzPts val="1800"/>
              <a:buFont typeface="Arial"/>
              <a:buNone/>
            </a:pPr>
            <a:r>
              <a:rPr b="1" i="0" lang="en-GB" sz="1300" u="none" cap="none" strike="noStrike">
                <a:solidFill>
                  <a:srgbClr val="4ABE8C"/>
                </a:solidFill>
                <a:latin typeface="Century Gothic"/>
                <a:ea typeface="Century Gothic"/>
                <a:cs typeface="Century Gothic"/>
                <a:sym typeface="Century Gothic"/>
              </a:rPr>
              <a:t>Our evaluation of your kid’s current language level and our suggestions on improvements</a:t>
            </a:r>
            <a:r>
              <a:rPr b="1" lang="en-GB" sz="1300">
                <a:solidFill>
                  <a:srgbClr val="4ABE8C"/>
                </a:solidFill>
                <a:latin typeface="Century Gothic"/>
                <a:ea typeface="Century Gothic"/>
                <a:cs typeface="Century Gothic"/>
                <a:sym typeface="Century Gothic"/>
              </a:rPr>
              <a:t>, and placement in the right group according to level.</a:t>
            </a:r>
            <a:endParaRPr b="1" i="0" sz="1300" u="none" cap="none" strike="noStrike">
              <a:solidFill>
                <a:srgbClr val="4ABE8C"/>
              </a:solidFill>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t/>
            </a:r>
            <a:endParaRPr b="1" sz="1300">
              <a:solidFill>
                <a:srgbClr val="4ABE8C"/>
              </a:solidFill>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rPr b="1" i="0" lang="en-GB" sz="1300" u="none" cap="none" strike="noStrike">
                <a:solidFill>
                  <a:srgbClr val="4ABE8C"/>
                </a:solidFill>
                <a:latin typeface="Century Gothic"/>
                <a:ea typeface="Century Gothic"/>
                <a:cs typeface="Century Gothic"/>
                <a:sym typeface="Century Gothic"/>
              </a:rPr>
              <a:t>Link for</a:t>
            </a:r>
            <a:r>
              <a:rPr b="1" lang="en-GB" sz="1300">
                <a:solidFill>
                  <a:srgbClr val="4ABE8C"/>
                </a:solidFill>
                <a:latin typeface="Century Gothic"/>
                <a:ea typeface="Century Gothic"/>
                <a:cs typeface="Century Gothic"/>
                <a:sym typeface="Century Gothic"/>
              </a:rPr>
              <a:t> course registration and payment</a:t>
            </a:r>
            <a:endParaRPr b="1" i="0" sz="1300" u="none" cap="none" strike="noStrike">
              <a:solidFill>
                <a:srgbClr val="4ABE8C"/>
              </a:solidFill>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rPr b="1" i="0" lang="en-GB" sz="1300" u="none" cap="none" strike="noStrike">
                <a:solidFill>
                  <a:srgbClr val="4ABE8C"/>
                </a:solidFill>
                <a:latin typeface="Century Gothic"/>
                <a:ea typeface="Century Gothic"/>
                <a:cs typeface="Century Gothic"/>
                <a:sym typeface="Century Gothic"/>
              </a:rPr>
              <a:t>Schedule below:</a:t>
            </a:r>
            <a:endParaRPr sz="700">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t/>
            </a:r>
            <a:endParaRPr b="1" sz="1600">
              <a:solidFill>
                <a:srgbClr val="4ABE8C"/>
              </a:solidFill>
              <a:latin typeface="Century Gothic"/>
              <a:ea typeface="Century Gothic"/>
              <a:cs typeface="Century Gothic"/>
              <a:sym typeface="Century Gothic"/>
            </a:endParaRPr>
          </a:p>
        </p:txBody>
      </p:sp>
      <p:pic>
        <p:nvPicPr>
          <p:cNvPr id="155" name="Google Shape;155;p7"/>
          <p:cNvPicPr preferRelativeResize="0"/>
          <p:nvPr/>
        </p:nvPicPr>
        <p:blipFill rotWithShape="1">
          <a:blip r:embed="rId4">
            <a:alphaModFix/>
          </a:blip>
          <a:srcRect b="0" l="0" r="0" t="0"/>
          <a:stretch/>
        </p:blipFill>
        <p:spPr>
          <a:xfrm>
            <a:off x="487387" y="3516825"/>
            <a:ext cx="285750" cy="285750"/>
          </a:xfrm>
          <a:prstGeom prst="rect">
            <a:avLst/>
          </a:prstGeom>
          <a:noFill/>
          <a:ln>
            <a:noFill/>
          </a:ln>
        </p:spPr>
      </p:pic>
      <p:pic>
        <p:nvPicPr>
          <p:cNvPr id="156" name="Google Shape;156;p7"/>
          <p:cNvPicPr preferRelativeResize="0"/>
          <p:nvPr/>
        </p:nvPicPr>
        <p:blipFill rotWithShape="1">
          <a:blip r:embed="rId5">
            <a:alphaModFix/>
          </a:blip>
          <a:srcRect b="0" l="0" r="0" t="0"/>
          <a:stretch/>
        </p:blipFill>
        <p:spPr>
          <a:xfrm>
            <a:off x="488050" y="4306063"/>
            <a:ext cx="284400" cy="284400"/>
          </a:xfrm>
          <a:prstGeom prst="rect">
            <a:avLst/>
          </a:prstGeom>
          <a:noFill/>
          <a:ln>
            <a:noFill/>
          </a:ln>
        </p:spPr>
      </p:pic>
      <p:sp>
        <p:nvSpPr>
          <p:cNvPr id="157" name="Google Shape;157;p7"/>
          <p:cNvSpPr txBox="1"/>
          <p:nvPr/>
        </p:nvSpPr>
        <p:spPr>
          <a:xfrm>
            <a:off x="521300" y="8279125"/>
            <a:ext cx="6774900" cy="1458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0" i="0" lang="en-GB" sz="1200" u="none" cap="none" strike="noStrike">
                <a:solidFill>
                  <a:schemeClr val="dk1"/>
                </a:solidFill>
                <a:latin typeface="Century Gothic"/>
                <a:ea typeface="Century Gothic"/>
                <a:cs typeface="Century Gothic"/>
                <a:sym typeface="Century Gothic"/>
              </a:rPr>
              <a:t>While attending our online or offline classes kids learn English in a friendly environment! We never have more than 6 kids in one online group, and more than 8 face to face. The course was designed in Finland, but it received recognition all around the globe!</a:t>
            </a:r>
            <a:endParaRPr b="1" i="0" sz="1200" u="none" cap="none" strike="noStrike">
              <a:solidFill>
                <a:schemeClr val="dk1"/>
              </a:solidFill>
              <a:latin typeface="Century Gothic"/>
              <a:ea typeface="Century Gothic"/>
              <a:cs typeface="Century Gothic"/>
              <a:sym typeface="Century Gothic"/>
            </a:endParaRPr>
          </a:p>
        </p:txBody>
      </p:sp>
      <p:sp>
        <p:nvSpPr>
          <p:cNvPr id="158" name="Google Shape;158;p7"/>
          <p:cNvSpPr txBox="1"/>
          <p:nvPr/>
        </p:nvSpPr>
        <p:spPr>
          <a:xfrm>
            <a:off x="521300" y="7591575"/>
            <a:ext cx="6774900" cy="838200"/>
          </a:xfrm>
          <a:prstGeom prst="rect">
            <a:avLst/>
          </a:prstGeom>
          <a:noFill/>
          <a:ln>
            <a:noFill/>
          </a:ln>
        </p:spPr>
        <p:txBody>
          <a:bodyPr anchorCtr="0" anchor="t" bIns="91425" lIns="91425" spcFirstLastPara="1" rIns="91425" wrap="square" tIns="91425">
            <a:noAutofit/>
          </a:bodyPr>
          <a:lstStyle/>
          <a:p>
            <a:pPr indent="0" lvl="0" marL="0" marR="0" rtl="0" algn="l">
              <a:lnSpc>
                <a:spcPct val="123000"/>
              </a:lnSpc>
              <a:spcBef>
                <a:spcPts val="0"/>
              </a:spcBef>
              <a:spcAft>
                <a:spcPts val="3000"/>
              </a:spcAft>
              <a:buClr>
                <a:srgbClr val="000000"/>
              </a:buClr>
              <a:buSzPts val="1800"/>
              <a:buFont typeface="Arial"/>
              <a:buNone/>
            </a:pPr>
            <a:r>
              <a:rPr b="1" i="0" lang="en-GB" sz="1600" u="none" cap="none" strike="noStrike">
                <a:solidFill>
                  <a:schemeClr val="dk1"/>
                </a:solidFill>
                <a:latin typeface="Century Gothic"/>
                <a:ea typeface="Century Gothic"/>
                <a:cs typeface="Century Gothic"/>
                <a:sym typeface="Century Gothic"/>
              </a:rPr>
              <a:t>Language Clubhouse is all about boosting confidence in speaking and communicating in English!</a:t>
            </a:r>
            <a:endParaRPr b="0" i="0" u="none" cap="none" strike="noStrike">
              <a:solidFill>
                <a:schemeClr val="dk1"/>
              </a:solidFill>
              <a:latin typeface="Century Gothic"/>
              <a:ea typeface="Century Gothic"/>
              <a:cs typeface="Century Gothic"/>
              <a:sym typeface="Century Gothic"/>
            </a:endParaRPr>
          </a:p>
        </p:txBody>
      </p:sp>
      <p:pic>
        <p:nvPicPr>
          <p:cNvPr id="159" name="Google Shape;159;p7"/>
          <p:cNvPicPr preferRelativeResize="0"/>
          <p:nvPr/>
        </p:nvPicPr>
        <p:blipFill rotWithShape="1">
          <a:blip r:embed="rId6">
            <a:alphaModFix/>
          </a:blip>
          <a:srcRect b="0" l="0" r="0" t="0"/>
          <a:stretch/>
        </p:blipFill>
        <p:spPr>
          <a:xfrm>
            <a:off x="2161987" y="1204662"/>
            <a:ext cx="3247174" cy="1781700"/>
          </a:xfrm>
          <a:prstGeom prst="rect">
            <a:avLst/>
          </a:prstGeom>
          <a:noFill/>
          <a:ln>
            <a:noFill/>
          </a:ln>
        </p:spPr>
      </p:pic>
      <p:pic>
        <p:nvPicPr>
          <p:cNvPr id="160" name="Google Shape;160;p7"/>
          <p:cNvPicPr preferRelativeResize="0"/>
          <p:nvPr/>
        </p:nvPicPr>
        <p:blipFill rotWithShape="1">
          <a:blip r:embed="rId7">
            <a:alphaModFix/>
          </a:blip>
          <a:srcRect b="0" l="0" r="0" t="0"/>
          <a:stretch/>
        </p:blipFill>
        <p:spPr>
          <a:xfrm>
            <a:off x="1527275" y="409775"/>
            <a:ext cx="589725" cy="589725"/>
          </a:xfrm>
          <a:prstGeom prst="rect">
            <a:avLst/>
          </a:prstGeom>
          <a:noFill/>
          <a:ln>
            <a:noFill/>
          </a:ln>
        </p:spPr>
      </p:pic>
      <p:sp>
        <p:nvSpPr>
          <p:cNvPr id="161" name="Google Shape;161;p7"/>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162" name="Google Shape;162;p7"/>
          <p:cNvSpPr txBox="1"/>
          <p:nvPr/>
        </p:nvSpPr>
        <p:spPr>
          <a:xfrm>
            <a:off x="724975" y="5623850"/>
            <a:ext cx="612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graphicFrame>
        <p:nvGraphicFramePr>
          <p:cNvPr id="163" name="Google Shape;163;p7"/>
          <p:cNvGraphicFramePr/>
          <p:nvPr/>
        </p:nvGraphicFramePr>
        <p:xfrm>
          <a:off x="678563" y="4959388"/>
          <a:ext cx="3000000" cy="3000000"/>
        </p:xfrm>
        <a:graphic>
          <a:graphicData uri="http://schemas.openxmlformats.org/drawingml/2006/table">
            <a:tbl>
              <a:tblPr>
                <a:noFill/>
                <a:tableStyleId>{262A981C-DDF1-412D-8B58-250B3458058B}</a:tableStyleId>
              </a:tblPr>
              <a:tblGrid>
                <a:gridCol w="952500"/>
                <a:gridCol w="857250"/>
                <a:gridCol w="1285875"/>
                <a:gridCol w="866775"/>
                <a:gridCol w="771525"/>
                <a:gridCol w="704850"/>
                <a:gridCol w="762000"/>
              </a:tblGrid>
              <a:tr h="447675">
                <a:tc>
                  <a:txBody>
                    <a:bodyPr/>
                    <a:lstStyle/>
                    <a:p>
                      <a:pPr indent="0" lvl="0" marL="0" rtl="0" algn="l">
                        <a:lnSpc>
                          <a:spcPct val="115000"/>
                        </a:lnSpc>
                        <a:spcBef>
                          <a:spcPts val="0"/>
                        </a:spcBef>
                        <a:spcAft>
                          <a:spcPts val="0"/>
                        </a:spcAft>
                        <a:buNone/>
                      </a:pPr>
                      <a:r>
                        <a:rPr b="1" lang="en-GB">
                          <a:latin typeface="Century Gothic"/>
                          <a:ea typeface="Century Gothic"/>
                          <a:cs typeface="Century Gothic"/>
                          <a:sym typeface="Century Gothic"/>
                        </a:rPr>
                        <a:t>Online live </a:t>
                      </a:r>
                      <a:endParaRPr b="1"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solidFill>
                      <a:srgbClr val="F9B5C4"/>
                    </a:solidFill>
                  </a:tcPr>
                </a:tc>
                <a:tc>
                  <a:txBody>
                    <a:bodyPr/>
                    <a:lstStyle/>
                    <a:p>
                      <a:pPr indent="0" lvl="0" marL="0" rtl="0" algn="l">
                        <a:lnSpc>
                          <a:spcPct val="115000"/>
                        </a:lnSpc>
                        <a:spcBef>
                          <a:spcPts val="0"/>
                        </a:spcBef>
                        <a:spcAft>
                          <a:spcPts val="0"/>
                        </a:spcAft>
                        <a:buNone/>
                      </a:pPr>
                      <a:r>
                        <a:rPr b="1" lang="en-GB" sz="1000">
                          <a:latin typeface="Century Gothic"/>
                          <a:ea typeface="Century Gothic"/>
                          <a:cs typeface="Century Gothic"/>
                          <a:sym typeface="Century Gothic"/>
                        </a:rPr>
                        <a:t>English language clubs for kids</a:t>
                      </a:r>
                      <a:endParaRPr b="1"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solidFill>
                      <a:srgbClr val="F9B5C4"/>
                    </a:solidFill>
                  </a:tcPr>
                </a:tc>
                <a:tc>
                  <a:txBody>
                    <a:bodyPr/>
                    <a:lstStyle/>
                    <a:p>
                      <a:pPr indent="0" lvl="0" marL="0" rtl="0" algn="l">
                        <a:lnSpc>
                          <a:spcPct val="115000"/>
                        </a:lnSpc>
                        <a:spcBef>
                          <a:spcPts val="0"/>
                        </a:spcBef>
                        <a:spcAft>
                          <a:spcPts val="0"/>
                        </a:spcAft>
                        <a:buNone/>
                      </a:pPr>
                      <a:r>
                        <a:rPr b="1" lang="en-GB" sz="1000">
                          <a:latin typeface="Century Gothic"/>
                          <a:ea typeface="Century Gothic"/>
                          <a:cs typeface="Century Gothic"/>
                          <a:sym typeface="Century Gothic"/>
                        </a:rPr>
                        <a:t>5 week courses</a:t>
                      </a:r>
                      <a:endParaRPr b="1" sz="1000">
                        <a:latin typeface="Century Gothic"/>
                        <a:ea typeface="Century Gothic"/>
                        <a:cs typeface="Century Gothic"/>
                        <a:sym typeface="Century Gothic"/>
                      </a:endParaRPr>
                    </a:p>
                    <a:p>
                      <a:pPr indent="0" lvl="0" marL="0" rtl="0" algn="l">
                        <a:lnSpc>
                          <a:spcPct val="115000"/>
                        </a:lnSpc>
                        <a:spcBef>
                          <a:spcPts val="0"/>
                        </a:spcBef>
                        <a:spcAft>
                          <a:spcPts val="0"/>
                        </a:spcAft>
                        <a:buNone/>
                      </a:pPr>
                      <a:r>
                        <a:rPr b="1" lang="en-GB" sz="1000">
                          <a:latin typeface="Century Gothic"/>
                          <a:ea typeface="Century Gothic"/>
                          <a:cs typeface="Century Gothic"/>
                          <a:sym typeface="Century Gothic"/>
                        </a:rPr>
                        <a:t>Starting in January 2022</a:t>
                      </a:r>
                      <a:endParaRPr b="1"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solidFill>
                      <a:srgbClr val="F9B5C4"/>
                    </a:solidFill>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solidFill>
                      <a:srgbClr val="F9B5C4"/>
                    </a:solidFill>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solidFill>
                      <a:srgbClr val="F9B5C4"/>
                    </a:solidFill>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solidFill>
                      <a:srgbClr val="F9B5C4"/>
                    </a:solidFill>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solidFill>
                      <a:srgbClr val="F9B5C4"/>
                    </a:solidFill>
                  </a:tcPr>
                </a:tc>
              </a:tr>
              <a:tr h="200025">
                <a:tc>
                  <a:txBody>
                    <a:bodyPr/>
                    <a:lstStyle/>
                    <a:p>
                      <a:pPr indent="0" lvl="0" marL="0" rtl="0" algn="l">
                        <a:lnSpc>
                          <a:spcPct val="115000"/>
                        </a:lnSpc>
                        <a:spcBef>
                          <a:spcPts val="0"/>
                        </a:spcBef>
                        <a:spcAft>
                          <a:spcPts val="0"/>
                        </a:spcAft>
                        <a:buNone/>
                      </a:pPr>
                      <a:r>
                        <a:rPr b="1" lang="en-GB" sz="1000">
                          <a:latin typeface="Century Gothic"/>
                          <a:ea typeface="Century Gothic"/>
                          <a:cs typeface="Century Gothic"/>
                          <a:sym typeface="Century Gothic"/>
                        </a:rPr>
                        <a:t>LEVEL</a:t>
                      </a:r>
                      <a:endParaRPr b="1"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sz="1000">
                          <a:latin typeface="Century Gothic"/>
                          <a:ea typeface="Century Gothic"/>
                          <a:cs typeface="Century Gothic"/>
                          <a:sym typeface="Century Gothic"/>
                        </a:rPr>
                        <a:t>Teacher</a:t>
                      </a:r>
                      <a:endParaRPr b="1"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sz="1000">
                          <a:latin typeface="Century Gothic"/>
                          <a:ea typeface="Century Gothic"/>
                          <a:cs typeface="Century Gothic"/>
                          <a:sym typeface="Century Gothic"/>
                        </a:rPr>
                        <a:t>Topic course</a:t>
                      </a:r>
                      <a:endParaRPr b="1"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sz="1000">
                          <a:latin typeface="Century Gothic"/>
                          <a:ea typeface="Century Gothic"/>
                          <a:cs typeface="Century Gothic"/>
                          <a:sym typeface="Century Gothic"/>
                        </a:rPr>
                        <a:t>Wednesdays</a:t>
                      </a:r>
                      <a:endParaRPr b="1"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solidFill>
                      <a:srgbClr val="9AE7D9"/>
                    </a:solidFill>
                  </a:tcPr>
                </a:tc>
                <a:tc>
                  <a:txBody>
                    <a:bodyPr/>
                    <a:lstStyle/>
                    <a:p>
                      <a:pPr indent="0" lvl="0" marL="0" rtl="0" algn="l">
                        <a:lnSpc>
                          <a:spcPct val="115000"/>
                        </a:lnSpc>
                        <a:spcBef>
                          <a:spcPts val="0"/>
                        </a:spcBef>
                        <a:spcAft>
                          <a:spcPts val="0"/>
                        </a:spcAft>
                        <a:buNone/>
                      </a:pPr>
                      <a:r>
                        <a:rPr b="1" lang="en-GB" sz="1000">
                          <a:latin typeface="Century Gothic"/>
                          <a:ea typeface="Century Gothic"/>
                          <a:cs typeface="Century Gothic"/>
                          <a:sym typeface="Century Gothic"/>
                        </a:rPr>
                        <a:t>Thursdays</a:t>
                      </a:r>
                      <a:endParaRPr b="1"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solidFill>
                      <a:srgbClr val="9AE7D9"/>
                    </a:solidFill>
                  </a:tcPr>
                </a:tc>
                <a:tc>
                  <a:txBody>
                    <a:bodyPr/>
                    <a:lstStyle/>
                    <a:p>
                      <a:pPr indent="0" lvl="0" marL="0" rtl="0" algn="l">
                        <a:lnSpc>
                          <a:spcPct val="115000"/>
                        </a:lnSpc>
                        <a:spcBef>
                          <a:spcPts val="0"/>
                        </a:spcBef>
                        <a:spcAft>
                          <a:spcPts val="0"/>
                        </a:spcAft>
                        <a:buNone/>
                      </a:pPr>
                      <a:r>
                        <a:rPr b="1" lang="en-GB" sz="1000">
                          <a:latin typeface="Century Gothic"/>
                          <a:ea typeface="Century Gothic"/>
                          <a:cs typeface="Century Gothic"/>
                          <a:sym typeface="Century Gothic"/>
                        </a:rPr>
                        <a:t>Fridays</a:t>
                      </a:r>
                      <a:endParaRPr b="1"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solidFill>
                      <a:srgbClr val="9AE7D9"/>
                    </a:solidFill>
                  </a:tcPr>
                </a:tc>
                <a:tc>
                  <a:txBody>
                    <a:bodyPr/>
                    <a:lstStyle/>
                    <a:p>
                      <a:pPr indent="0" lvl="0" marL="0" rtl="0" algn="l">
                        <a:lnSpc>
                          <a:spcPct val="115000"/>
                        </a:lnSpc>
                        <a:spcBef>
                          <a:spcPts val="0"/>
                        </a:spcBef>
                        <a:spcAft>
                          <a:spcPts val="0"/>
                        </a:spcAft>
                        <a:buNone/>
                      </a:pPr>
                      <a:r>
                        <a:rPr b="1" lang="en-GB" sz="1000">
                          <a:latin typeface="Century Gothic"/>
                          <a:ea typeface="Century Gothic"/>
                          <a:cs typeface="Century Gothic"/>
                          <a:sym typeface="Century Gothic"/>
                        </a:rPr>
                        <a:t>Saturdays</a:t>
                      </a:r>
                      <a:endParaRPr b="1"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solidFill>
                      <a:srgbClr val="9AE7D9"/>
                    </a:solidFill>
                  </a:tcPr>
                </a:tc>
              </a:tr>
              <a:tr h="200025">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A0 level</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Becky</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Me &amp; My life</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17:00-17:45</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A0 level</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Becky</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Animals</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18:00-18:45</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A1 level</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Nicole</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Me &amp; My life</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16:00-16:45</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A1 level</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Nicole</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Seasons</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17:00-17:45</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A2 level</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Nicole</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Animals</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18:00-18:45</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A2 level</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Rezvan</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Seasons</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10:00-10:45</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A2 level</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Rezvan</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Food</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latin typeface="Century Gothic"/>
                        <a:ea typeface="Century Gothic"/>
                        <a:cs typeface="Century Gothic"/>
                        <a:sym typeface="Century Gothic"/>
                      </a:endParaRPr>
                    </a:p>
                  </a:txBody>
                  <a:tcPr marT="25400" marB="25400" marR="25400" marL="2540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Century Gothic"/>
                          <a:ea typeface="Century Gothic"/>
                          <a:cs typeface="Century Gothic"/>
                          <a:sym typeface="Century Gothic"/>
                        </a:rPr>
                        <a:t>11:00-11:45</a:t>
                      </a:r>
                      <a:endParaRPr sz="1000">
                        <a:latin typeface="Century Gothic"/>
                        <a:ea typeface="Century Gothic"/>
                        <a:cs typeface="Century Gothic"/>
                        <a:sym typeface="Century Gothic"/>
                      </a:endParaRPr>
                    </a:p>
                  </a:txBody>
                  <a:tcPr marT="25400" marB="25400" marR="0" marL="0">
                    <a:lnL cap="flat" cmpd="sng" w="9475">
                      <a:solidFill>
                        <a:srgbClr val="CCCCCC"/>
                      </a:solidFill>
                      <a:prstDash val="solid"/>
                      <a:round/>
                      <a:headEnd len="sm" w="sm" type="none"/>
                      <a:tailEnd len="sm" w="sm" type="none"/>
                    </a:lnL>
                    <a:lnR cap="flat" cmpd="sng" w="9475">
                      <a:solidFill>
                        <a:srgbClr val="CCCCCC"/>
                      </a:solidFill>
                      <a:prstDash val="solid"/>
                      <a:round/>
                      <a:headEnd len="sm" w="sm" type="none"/>
                      <a:tailEnd len="sm" w="sm" type="none"/>
                    </a:lnR>
                    <a:lnT cap="flat" cmpd="sng" w="9475">
                      <a:solidFill>
                        <a:srgbClr val="CCCCCC"/>
                      </a:solidFill>
                      <a:prstDash val="solid"/>
                      <a:round/>
                      <a:headEnd len="sm" w="sm" type="none"/>
                      <a:tailEnd len="sm" w="sm" type="none"/>
                    </a:lnT>
                    <a:lnB cap="flat" cmpd="sng" w="9475">
                      <a:solidFill>
                        <a:srgbClr val="CCCCCC"/>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8"/>
          <p:cNvSpPr txBox="1"/>
          <p:nvPr/>
        </p:nvSpPr>
        <p:spPr>
          <a:xfrm>
            <a:off x="436800" y="1393000"/>
            <a:ext cx="6774900" cy="6582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600"/>
              <a:buFont typeface="Arial"/>
              <a:buNone/>
            </a:pPr>
            <a:r>
              <a:rPr b="1" i="0" lang="en-GB" sz="1600" u="none" cap="none" strike="noStrike">
                <a:solidFill>
                  <a:schemeClr val="dk1"/>
                </a:solidFill>
                <a:latin typeface="Century Gothic"/>
                <a:ea typeface="Century Gothic"/>
                <a:cs typeface="Century Gothic"/>
                <a:sym typeface="Century Gothic"/>
              </a:rPr>
              <a:t>WE ARE HAPPY TO ANSWER YOUR QUESTIONS</a:t>
            </a:r>
            <a:endParaRPr b="1" i="0" sz="1600" u="none" cap="none" strike="noStrike">
              <a:solidFill>
                <a:schemeClr val="dk1"/>
              </a:solidFill>
              <a:latin typeface="Century Gothic"/>
              <a:ea typeface="Century Gothic"/>
              <a:cs typeface="Century Gothic"/>
              <a:sym typeface="Century Gothic"/>
            </a:endParaRPr>
          </a:p>
        </p:txBody>
      </p:sp>
      <p:sp>
        <p:nvSpPr>
          <p:cNvPr id="169" name="Google Shape;169;p8"/>
          <p:cNvSpPr/>
          <p:nvPr/>
        </p:nvSpPr>
        <p:spPr>
          <a:xfrm>
            <a:off x="180000" y="203275"/>
            <a:ext cx="7197900" cy="961500"/>
          </a:xfrm>
          <a:prstGeom prst="flowChartAlternateProcess">
            <a:avLst/>
          </a:prstGeom>
          <a:solidFill>
            <a:srgbClr val="0072C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8"/>
          <p:cNvSpPr txBox="1"/>
          <p:nvPr/>
        </p:nvSpPr>
        <p:spPr>
          <a:xfrm>
            <a:off x="352350" y="264925"/>
            <a:ext cx="6853200" cy="83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Century Gothic"/>
                <a:ea typeface="Century Gothic"/>
                <a:cs typeface="Century Gothic"/>
                <a:sym typeface="Century Gothic"/>
              </a:rPr>
              <a:t>Contact us</a:t>
            </a:r>
            <a:endParaRPr b="1" i="0" sz="2200" u="none" cap="none" strike="noStrike">
              <a:solidFill>
                <a:schemeClr val="lt1"/>
              </a:solidFill>
              <a:latin typeface="Century Gothic"/>
              <a:ea typeface="Century Gothic"/>
              <a:cs typeface="Century Gothic"/>
              <a:sym typeface="Century Gothic"/>
            </a:endParaRPr>
          </a:p>
        </p:txBody>
      </p:sp>
      <p:sp>
        <p:nvSpPr>
          <p:cNvPr id="171" name="Google Shape;171;p8"/>
          <p:cNvSpPr txBox="1"/>
          <p:nvPr/>
        </p:nvSpPr>
        <p:spPr>
          <a:xfrm>
            <a:off x="1079100" y="2402100"/>
            <a:ext cx="5642700" cy="1583700"/>
          </a:xfrm>
          <a:prstGeom prst="rect">
            <a:avLst/>
          </a:prstGeom>
          <a:noFill/>
          <a:ln>
            <a:noFill/>
          </a:ln>
        </p:spPr>
        <p:txBody>
          <a:bodyPr anchorCtr="0" anchor="t" bIns="91425" lIns="91425" spcFirstLastPara="1" rIns="91425" wrap="square" tIns="91425">
            <a:spAutoFit/>
          </a:bodyPr>
          <a:lstStyle/>
          <a:p>
            <a:pPr indent="0" lvl="0" marL="0" marR="190500" rtl="0" algn="l">
              <a:lnSpc>
                <a:spcPct val="13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+358 40 911 4110</a:t>
            </a:r>
            <a:endParaRPr b="1" i="0" sz="1800" u="none" cap="none" strike="noStrike">
              <a:solidFill>
                <a:srgbClr val="4ABE8C"/>
              </a:solidFill>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t/>
            </a:r>
            <a:endParaRPr b="1" i="0" sz="1800" u="none" cap="none" strike="noStrike">
              <a:solidFill>
                <a:srgbClr val="4ABE8C"/>
              </a:solidFill>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rPr b="1" i="0" lang="en-GB" sz="1800" u="none" cap="none" strike="noStrike">
                <a:solidFill>
                  <a:srgbClr val="4ABE8C"/>
                </a:solidFill>
                <a:latin typeface="Century Gothic"/>
                <a:ea typeface="Century Gothic"/>
                <a:cs typeface="Century Gothic"/>
                <a:sym typeface="Century Gothic"/>
              </a:rPr>
              <a:t>﻿</a:t>
            </a:r>
            <a:r>
              <a:rPr b="1" i="0" lang="en-GB" sz="1800" u="none" cap="none" strike="noStrike">
                <a:solidFill>
                  <a:srgbClr val="4ABE8C"/>
                </a:solidFill>
                <a:uFill>
                  <a:noFill/>
                </a:uFill>
                <a:latin typeface="Century Gothic"/>
                <a:ea typeface="Century Gothic"/>
                <a:cs typeface="Century Gothic"/>
                <a:sym typeface="Century Gothic"/>
                <a:hlinkClick r:id="rId3">
                  <a:extLst>
                    <a:ext uri="{A12FA001-AC4F-418D-AE19-62706E023703}">
                      <ahyp:hlinkClr val="tx"/>
                    </a:ext>
                  </a:extLst>
                </a:hlinkClick>
              </a:rPr>
              <a:t>becky@language-clubhouse.com</a:t>
            </a:r>
            <a:endParaRPr b="1" i="0" sz="1800" u="none" cap="none" strike="noStrike">
              <a:solidFill>
                <a:srgbClr val="4ABE8C"/>
              </a:solidFill>
              <a:latin typeface="Century Gothic"/>
              <a:ea typeface="Century Gothic"/>
              <a:cs typeface="Century Gothic"/>
              <a:sym typeface="Century Gothic"/>
            </a:endParaRPr>
          </a:p>
          <a:p>
            <a:pPr indent="0" lvl="0" marL="0" marR="190500" rtl="0" algn="l">
              <a:lnSpc>
                <a:spcPct val="135000"/>
              </a:lnSpc>
              <a:spcBef>
                <a:spcPts val="0"/>
              </a:spcBef>
              <a:spcAft>
                <a:spcPts val="0"/>
              </a:spcAft>
              <a:buClr>
                <a:srgbClr val="000000"/>
              </a:buClr>
              <a:buSzPts val="1800"/>
              <a:buFont typeface="Arial"/>
              <a:buNone/>
            </a:pPr>
            <a:r>
              <a:t/>
            </a:r>
            <a:endParaRPr b="1" i="0" sz="1800" u="none" cap="none" strike="noStrike">
              <a:solidFill>
                <a:srgbClr val="4ABE8C"/>
              </a:solidFill>
              <a:latin typeface="Century Gothic"/>
              <a:ea typeface="Century Gothic"/>
              <a:cs typeface="Century Gothic"/>
              <a:sym typeface="Century Gothic"/>
            </a:endParaRPr>
          </a:p>
        </p:txBody>
      </p:sp>
      <p:pic>
        <p:nvPicPr>
          <p:cNvPr id="172" name="Google Shape;172;p8"/>
          <p:cNvPicPr preferRelativeResize="0"/>
          <p:nvPr/>
        </p:nvPicPr>
        <p:blipFill rotWithShape="1">
          <a:blip r:embed="rId4">
            <a:alphaModFix/>
          </a:blip>
          <a:srcRect b="0" l="0" r="0" t="0"/>
          <a:stretch/>
        </p:blipFill>
        <p:spPr>
          <a:xfrm>
            <a:off x="725650" y="3229713"/>
            <a:ext cx="284400" cy="284400"/>
          </a:xfrm>
          <a:prstGeom prst="rect">
            <a:avLst/>
          </a:prstGeom>
          <a:noFill/>
          <a:ln>
            <a:noFill/>
          </a:ln>
        </p:spPr>
      </p:pic>
      <p:pic>
        <p:nvPicPr>
          <p:cNvPr id="173" name="Google Shape;173;p8"/>
          <p:cNvPicPr preferRelativeResize="0"/>
          <p:nvPr/>
        </p:nvPicPr>
        <p:blipFill rotWithShape="1">
          <a:blip r:embed="rId5">
            <a:alphaModFix/>
          </a:blip>
          <a:srcRect b="0" l="0" r="0" t="0"/>
          <a:stretch/>
        </p:blipFill>
        <p:spPr>
          <a:xfrm>
            <a:off x="725650" y="2512250"/>
            <a:ext cx="284400" cy="284400"/>
          </a:xfrm>
          <a:prstGeom prst="rect">
            <a:avLst/>
          </a:prstGeom>
          <a:noFill/>
          <a:ln>
            <a:noFill/>
          </a:ln>
        </p:spPr>
      </p:pic>
      <p:pic>
        <p:nvPicPr>
          <p:cNvPr id="174" name="Google Shape;174;p8"/>
          <p:cNvPicPr preferRelativeResize="0"/>
          <p:nvPr/>
        </p:nvPicPr>
        <p:blipFill rotWithShape="1">
          <a:blip r:embed="rId6">
            <a:alphaModFix/>
          </a:blip>
          <a:srcRect b="0" l="0" r="0" t="0"/>
          <a:stretch/>
        </p:blipFill>
        <p:spPr>
          <a:xfrm>
            <a:off x="2359850" y="426225"/>
            <a:ext cx="515600" cy="515600"/>
          </a:xfrm>
          <a:prstGeom prst="rect">
            <a:avLst/>
          </a:prstGeom>
          <a:noFill/>
          <a:ln>
            <a:noFill/>
          </a:ln>
        </p:spPr>
      </p:pic>
      <p:pic>
        <p:nvPicPr>
          <p:cNvPr id="175" name="Google Shape;175;p8"/>
          <p:cNvPicPr preferRelativeResize="0"/>
          <p:nvPr/>
        </p:nvPicPr>
        <p:blipFill rotWithShape="1">
          <a:blip r:embed="rId7">
            <a:alphaModFix/>
          </a:blip>
          <a:srcRect b="0" l="0" r="0" t="0"/>
          <a:stretch/>
        </p:blipFill>
        <p:spPr>
          <a:xfrm>
            <a:off x="725650" y="4816925"/>
            <a:ext cx="6168624" cy="3477075"/>
          </a:xfrm>
          <a:prstGeom prst="rect">
            <a:avLst/>
          </a:prstGeom>
          <a:noFill/>
          <a:ln cap="flat" cmpd="sng" w="28575">
            <a:solidFill>
              <a:schemeClr val="accent3"/>
            </a:solidFill>
            <a:prstDash val="solid"/>
            <a:round/>
            <a:headEnd len="sm" w="sm" type="none"/>
            <a:tailEnd len="sm" w="sm" type="none"/>
          </a:ln>
        </p:spPr>
      </p:pic>
      <p:pic>
        <p:nvPicPr>
          <p:cNvPr id="176" name="Google Shape;176;p8"/>
          <p:cNvPicPr preferRelativeResize="0"/>
          <p:nvPr/>
        </p:nvPicPr>
        <p:blipFill rotWithShape="1">
          <a:blip r:embed="rId8">
            <a:alphaModFix/>
          </a:blip>
          <a:srcRect b="0" l="0" r="0" t="0"/>
          <a:stretch/>
        </p:blipFill>
        <p:spPr>
          <a:xfrm rot="-1557750">
            <a:off x="4986395" y="3837130"/>
            <a:ext cx="2337561" cy="2302138"/>
          </a:xfrm>
          <a:prstGeom prst="rect">
            <a:avLst/>
          </a:prstGeom>
          <a:noFill/>
          <a:ln>
            <a:noFill/>
          </a:ln>
        </p:spPr>
      </p:pic>
      <p:pic>
        <p:nvPicPr>
          <p:cNvPr id="177" name="Google Shape;177;p8"/>
          <p:cNvPicPr preferRelativeResize="0"/>
          <p:nvPr/>
        </p:nvPicPr>
        <p:blipFill rotWithShape="1">
          <a:blip r:embed="rId9">
            <a:alphaModFix/>
          </a:blip>
          <a:srcRect b="0" l="0" r="0" t="0"/>
          <a:stretch/>
        </p:blipFill>
        <p:spPr>
          <a:xfrm>
            <a:off x="4600425" y="2635563"/>
            <a:ext cx="2553000" cy="2280675"/>
          </a:xfrm>
          <a:prstGeom prst="rect">
            <a:avLst/>
          </a:prstGeom>
          <a:noFill/>
          <a:ln>
            <a:noFill/>
          </a:ln>
        </p:spPr>
      </p:pic>
      <p:pic>
        <p:nvPicPr>
          <p:cNvPr id="178" name="Google Shape;178;p8"/>
          <p:cNvPicPr preferRelativeResize="0"/>
          <p:nvPr/>
        </p:nvPicPr>
        <p:blipFill rotWithShape="1">
          <a:blip r:embed="rId10">
            <a:alphaModFix/>
          </a:blip>
          <a:srcRect b="0" l="0" r="0" t="0"/>
          <a:stretch/>
        </p:blipFill>
        <p:spPr>
          <a:xfrm>
            <a:off x="-222001" y="7056945"/>
            <a:ext cx="2670675" cy="2172155"/>
          </a:xfrm>
          <a:prstGeom prst="rect">
            <a:avLst/>
          </a:prstGeom>
          <a:noFill/>
          <a:ln>
            <a:noFill/>
          </a:ln>
        </p:spPr>
      </p:pic>
      <p:sp>
        <p:nvSpPr>
          <p:cNvPr id="179" name="Google Shape;179;p8"/>
          <p:cNvSpPr txBox="1"/>
          <p:nvPr>
            <p:ph idx="12" type="sldNum"/>
          </p:nvPr>
        </p:nvSpPr>
        <p:spPr>
          <a:xfrm>
            <a:off x="7004788" y="9465147"/>
            <a:ext cx="453600" cy="798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2D367A"/>
      </a:dk2>
      <a:lt2>
        <a:srgbClr val="D7EBF5"/>
      </a:lt2>
      <a:accent1>
        <a:srgbClr val="F6A154"/>
      </a:accent1>
      <a:accent2>
        <a:srgbClr val="51A5CF"/>
      </a:accent2>
      <a:accent3>
        <a:srgbClr val="9CCDE6"/>
      </a:accent3>
      <a:accent4>
        <a:srgbClr val="F38237"/>
      </a:accent4>
      <a:accent5>
        <a:srgbClr val="E9F1F5"/>
      </a:accent5>
      <a:accent6>
        <a:srgbClr val="2D367A"/>
      </a:accent6>
      <a:hlink>
        <a:srgbClr val="F6A1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